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742113" cy="98758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0066"/>
    <a:srgbClr val="6600CC"/>
    <a:srgbClr val="660033"/>
    <a:srgbClr val="FF5050"/>
    <a:srgbClr val="CC00CC"/>
    <a:srgbClr val="FF33CC"/>
    <a:srgbClr val="006600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345" autoAdjust="0"/>
  </p:normalViewPr>
  <p:slideViewPr>
    <p:cSldViewPr snapToGrid="0">
      <p:cViewPr varScale="1">
        <p:scale>
          <a:sx n="85" d="100"/>
          <a:sy n="85" d="100"/>
        </p:scale>
        <p:origin x="774" y="7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81A3CAA-C77D-4560-8117-1ECA70102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4C440597-916B-4E5D-8A17-0AB6EDA6D8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59052B1-D43F-4A7A-A557-303F7DA62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E775-519B-4594-9A11-ACF4884FCDF8}" type="datetimeFigureOut">
              <a:rPr lang="th-TH" smtClean="0"/>
              <a:t>23/06/65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D90A32A-68D4-4142-81B0-96F4AE534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120AA34-658C-4899-95C3-05BE027E6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970-BAA9-4120-9DF0-D0B7B86413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413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35F0026-C44C-4FAC-8D50-41897B66A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ABD09139-2AC1-4E85-8941-FDDAD0FBC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0E15EAE-6A7E-4A6C-A612-2DEBCAA57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E775-519B-4594-9A11-ACF4884FCDF8}" type="datetimeFigureOut">
              <a:rPr lang="th-TH" smtClean="0"/>
              <a:t>23/06/65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8660D0C-350E-4D19-A578-3E5BCCF31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A69F67B-F475-42B6-A58F-F3E73B3B2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970-BAA9-4120-9DF0-D0B7B86413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424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427D6BCC-C065-4BD9-900B-B9D240F20A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E4CE603E-0E64-4D32-8D8B-73666CB10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0C6A6BF-5D77-48E8-8096-85B449FDE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E775-519B-4594-9A11-ACF4884FCDF8}" type="datetimeFigureOut">
              <a:rPr lang="th-TH" smtClean="0"/>
              <a:t>23/06/65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6E6286E-C288-40B8-BBC9-EB9D1D46F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AE4BB19-58DC-406B-A26E-50BA3EB13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970-BAA9-4120-9DF0-D0B7B86413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6123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561C14B-EFDC-4964-9C68-DE70F37C5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0266043-0B27-4CBF-9A32-B25295802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E24EBE4-FA69-472C-8E99-3284FBC65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E775-519B-4594-9A11-ACF4884FCDF8}" type="datetimeFigureOut">
              <a:rPr lang="th-TH" smtClean="0"/>
              <a:t>23/06/65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99AC918-51F8-43BD-B3BA-A48D1516A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CF878D2-348F-4560-8785-368C39054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970-BAA9-4120-9DF0-D0B7B86413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731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52D7337-BEAC-472D-B125-B5428F401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A65906E-BAD0-411D-A265-757A3E3E4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236FA82-60A7-44CB-A8E0-5383451AE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E775-519B-4594-9A11-ACF4884FCDF8}" type="datetimeFigureOut">
              <a:rPr lang="th-TH" smtClean="0"/>
              <a:t>23/06/65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1896CC6-8263-443C-AB9C-325CD8C10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03AD4D0-2CBA-4587-9585-FB9A8EE9D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970-BAA9-4120-9DF0-D0B7B86413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985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09D45BE-AA8B-481B-AC90-13B54A050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7ABF703-B0CD-4579-A0E1-2140A3FF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A6F7289-82D3-4513-BA77-C7346BE3B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9ED9DE2-3695-4808-96C8-023454D5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E775-519B-4594-9A11-ACF4884FCDF8}" type="datetimeFigureOut">
              <a:rPr lang="th-TH" smtClean="0"/>
              <a:t>23/06/65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3DAD984-C96A-4047-A675-15E88B3C5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2259228-2956-4B6E-A279-F0D3AC80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970-BAA9-4120-9DF0-D0B7B86413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908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37E3EB9-F82A-4990-A951-8A3378692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E4B6E0C-2273-4467-806E-4A308E549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FF84FDF7-765F-480B-9ABB-21A4DBFDB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3299351F-3D22-4176-BEA9-35533EE15B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5A3514FD-E6BC-4937-BAED-A4E0D9A0C7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C83377F7-7A67-42AA-8EF6-07EC1635D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E775-519B-4594-9A11-ACF4884FCDF8}" type="datetimeFigureOut">
              <a:rPr lang="th-TH" smtClean="0"/>
              <a:t>23/06/65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226F1B11-0896-413D-9784-73945733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12244EE5-2A49-43CE-B1B2-768A128B4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970-BAA9-4120-9DF0-D0B7B86413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545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4BAE7D9-9EA8-4C25-8C7B-12F27B87A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7B4F3BEB-85B5-4330-B9EE-621D7884E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E775-519B-4594-9A11-ACF4884FCDF8}" type="datetimeFigureOut">
              <a:rPr lang="th-TH" smtClean="0"/>
              <a:t>23/06/65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91D145A0-A1C4-4D5F-A837-8659BE049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B40AECFA-5938-4943-AEBD-E5BF80216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970-BAA9-4120-9DF0-D0B7B86413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697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172CDF2E-EF22-44C7-AD8E-2CCF8992B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E775-519B-4594-9A11-ACF4884FCDF8}" type="datetimeFigureOut">
              <a:rPr lang="th-TH" smtClean="0"/>
              <a:t>23/06/65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597C8AA9-75F1-45EE-B294-6C158801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935A31C5-7BE6-4226-BA20-0E16EF5CE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970-BAA9-4120-9DF0-D0B7B86413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350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CF5D39D-C69D-4A27-8C72-D165D9096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527530B-0D93-4E08-8AEA-8E3833744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5D3D3B63-2E68-4308-9278-A8BA9D0B2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EAD415A-B05A-4343-8485-541C64FC0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E775-519B-4594-9A11-ACF4884FCDF8}" type="datetimeFigureOut">
              <a:rPr lang="th-TH" smtClean="0"/>
              <a:t>23/06/65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DB48517-FD7E-445C-9950-4ACD9FF34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462D8C45-5AE6-4062-B653-B53A8331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970-BAA9-4120-9DF0-D0B7B86413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917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3459941-FB65-424A-BE21-4DDB0E110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E7985015-17DE-4739-8C0D-D597420F51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7D8AE961-1FFA-4B2E-B970-70E861AC6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B2A5DAD5-42E4-4515-A97F-B076C9836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E775-519B-4594-9A11-ACF4884FCDF8}" type="datetimeFigureOut">
              <a:rPr lang="th-TH" smtClean="0"/>
              <a:t>23/06/65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0470B98-E9BA-41DF-A824-4D82297E9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94672B0-F43E-4DAC-9C39-B2AAC384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970-BAA9-4120-9DF0-D0B7B86413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178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150B7501-B16B-4C64-B423-CE77B4C7C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1FD27E9-70ED-4D51-8D23-14B483567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DA44044-FCA2-4B6C-9984-C83EF6E14D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AE775-519B-4594-9A11-ACF4884FCDF8}" type="datetimeFigureOut">
              <a:rPr lang="th-TH" smtClean="0"/>
              <a:t>23/06/65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91B08BC-4F7E-4C5A-94E1-8D31969C0D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AB1CEAD-B4F4-47CA-8483-C11743C46B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2B970-BAA9-4120-9DF0-D0B7B86413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390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กลุ่ม 61">
            <a:extLst>
              <a:ext uri="{FF2B5EF4-FFF2-40B4-BE49-F238E27FC236}">
                <a16:creationId xmlns:a16="http://schemas.microsoft.com/office/drawing/2014/main" id="{F06B45AD-38CF-4F7B-92B5-61A80FDD5037}"/>
              </a:ext>
            </a:extLst>
          </p:cNvPr>
          <p:cNvGrpSpPr/>
          <p:nvPr/>
        </p:nvGrpSpPr>
        <p:grpSpPr>
          <a:xfrm>
            <a:off x="332244" y="262782"/>
            <a:ext cx="11661960" cy="6401434"/>
            <a:chOff x="332244" y="262782"/>
            <a:chExt cx="11661960" cy="6401434"/>
          </a:xfrm>
        </p:grpSpPr>
        <p:sp>
          <p:nvSpPr>
            <p:cNvPr id="67" name="สี่เหลี่ยมผืนผ้า 66">
              <a:extLst>
                <a:ext uri="{FF2B5EF4-FFF2-40B4-BE49-F238E27FC236}">
                  <a16:creationId xmlns:a16="http://schemas.microsoft.com/office/drawing/2014/main" id="{B49EE523-441C-4DD1-AFE8-2C8C9AF8912A}"/>
                </a:ext>
              </a:extLst>
            </p:cNvPr>
            <p:cNvSpPr/>
            <p:nvPr/>
          </p:nvSpPr>
          <p:spPr>
            <a:xfrm>
              <a:off x="4937419" y="1538903"/>
              <a:ext cx="2712016" cy="5170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2400" b="1" dirty="0">
                  <a:effectLst/>
                  <a:latin typeface="TH SarabunPSK" panose="020B0500040200020003" pitchFamily="34" charset="-34"/>
                  <a:ea typeface="Calibri" panose="020F0502020204030204" pitchFamily="34" charset="0"/>
                  <a:cs typeface="TH SarabunPSK" panose="020B0500040200020003" pitchFamily="34" charset="-34"/>
                </a:rPr>
                <a:t>องค์ประกอบที่ 3 </a:t>
              </a:r>
              <a:r>
                <a:rPr lang="th-TH" sz="2400" b="1" dirty="0" err="1">
                  <a:effectLst/>
                  <a:latin typeface="TH SarabunPSK" panose="020B0500040200020003" pitchFamily="34" charset="-34"/>
                  <a:ea typeface="Calibri" panose="020F0502020204030204" pitchFamily="34" charset="0"/>
                  <a:cs typeface="TH SarabunPSK" panose="020B0500040200020003" pitchFamily="34" charset="-34"/>
                </a:rPr>
                <a:t>สัมฤทธิผล</a:t>
              </a:r>
              <a:r>
                <a:rPr lang="th-TH" sz="2400" b="1" dirty="0">
                  <a:effectLst/>
                  <a:latin typeface="TH SarabunPSK" panose="020B0500040200020003" pitchFamily="34" charset="-34"/>
                  <a:ea typeface="Calibri" panose="020F0502020204030204" pitchFamily="34" charset="0"/>
                  <a:cs typeface="TH SarabunPSK" panose="020B0500040200020003" pitchFamily="34" charset="-34"/>
                </a:rPr>
                <a:t> </a:t>
              </a:r>
              <a:endParaRPr lang="en-US" sz="2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endParaRPr>
            </a:p>
          </p:txBody>
        </p:sp>
        <p:sp>
          <p:nvSpPr>
            <p:cNvPr id="68" name="สี่เหลี่ยมผืนผ้า 67">
              <a:extLst>
                <a:ext uri="{FF2B5EF4-FFF2-40B4-BE49-F238E27FC236}">
                  <a16:creationId xmlns:a16="http://schemas.microsoft.com/office/drawing/2014/main" id="{F1A76AD9-8EC3-4090-9EFC-F69C21CB51A9}"/>
                </a:ext>
              </a:extLst>
            </p:cNvPr>
            <p:cNvSpPr/>
            <p:nvPr/>
          </p:nvSpPr>
          <p:spPr>
            <a:xfrm>
              <a:off x="4885502" y="4385549"/>
              <a:ext cx="3061657" cy="5170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2400" b="1" dirty="0">
                  <a:effectLst/>
                  <a:latin typeface="TH SarabunPSK" panose="020B0500040200020003" pitchFamily="34" charset="-34"/>
                  <a:ea typeface="Calibri" panose="020F0502020204030204" pitchFamily="34" charset="0"/>
                  <a:cs typeface="TH SarabunPSK" panose="020B0500040200020003" pitchFamily="34" charset="-34"/>
                </a:rPr>
                <a:t>องค์ประกอบที่ 2 ประสิทธิภาพ</a:t>
              </a:r>
              <a:endParaRPr lang="en-US" sz="2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endParaRPr>
            </a:p>
          </p:txBody>
        </p:sp>
        <p:sp>
          <p:nvSpPr>
            <p:cNvPr id="59" name="สี่เหลี่ยมผืนผ้า 58">
              <a:extLst>
                <a:ext uri="{FF2B5EF4-FFF2-40B4-BE49-F238E27FC236}">
                  <a16:creationId xmlns:a16="http://schemas.microsoft.com/office/drawing/2014/main" id="{F476E232-0E71-4020-96F7-A4C8243B4F68}"/>
                </a:ext>
              </a:extLst>
            </p:cNvPr>
            <p:cNvSpPr/>
            <p:nvPr/>
          </p:nvSpPr>
          <p:spPr>
            <a:xfrm>
              <a:off x="7720783" y="5394103"/>
              <a:ext cx="4273421" cy="1253934"/>
            </a:xfrm>
            <a:prstGeom prst="rect">
              <a:avLst/>
            </a:prstGeom>
            <a:noFill/>
            <a:ln w="28575">
              <a:solidFill>
                <a:srgbClr val="33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Necessary Factor :</a:t>
              </a:r>
              <a:r>
                <a:rPr lang="th-TH" sz="22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ความจำเป็นพื้นฐาน</a:t>
              </a:r>
            </a:p>
            <a:p>
              <a:r>
                <a:rPr lang="th-TH" sz="20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- ข้อมูลด้านการศึกษา ยุทธศาสตร์องค์กร วัฒนธรรมองค์กร โครงสร้าง ทรัพยากร ฯลฯ</a:t>
              </a:r>
            </a:p>
            <a:p>
              <a:r>
                <a:rPr lang="th-TH" sz="20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- การบริหารและการพัฒนาบุคลากร</a:t>
              </a:r>
            </a:p>
          </p:txBody>
        </p:sp>
        <p:sp>
          <p:nvSpPr>
            <p:cNvPr id="61" name="สี่เหลี่ยมผืนผ้า 60">
              <a:extLst>
                <a:ext uri="{FF2B5EF4-FFF2-40B4-BE49-F238E27FC236}">
                  <a16:creationId xmlns:a16="http://schemas.microsoft.com/office/drawing/2014/main" id="{8B56F9E2-1907-4506-BA04-85F62E06C09B}"/>
                </a:ext>
              </a:extLst>
            </p:cNvPr>
            <p:cNvSpPr/>
            <p:nvPr/>
          </p:nvSpPr>
          <p:spPr>
            <a:xfrm>
              <a:off x="7704902" y="3236944"/>
              <a:ext cx="4271935" cy="2096211"/>
            </a:xfrm>
            <a:prstGeom prst="rect">
              <a:avLst/>
            </a:prstGeom>
            <a:noFill/>
            <a:ln w="28575">
              <a:solidFill>
                <a:srgbClr val="00C4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3" name="สี่เหลี่ยมผืนผ้า 62">
              <a:extLst>
                <a:ext uri="{FF2B5EF4-FFF2-40B4-BE49-F238E27FC236}">
                  <a16:creationId xmlns:a16="http://schemas.microsoft.com/office/drawing/2014/main" id="{0A638A9D-3888-4923-8E91-1679879247EA}"/>
                </a:ext>
              </a:extLst>
            </p:cNvPr>
            <p:cNvSpPr/>
            <p:nvPr/>
          </p:nvSpPr>
          <p:spPr>
            <a:xfrm>
              <a:off x="7270540" y="4155894"/>
              <a:ext cx="4101282" cy="4087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        </a:t>
              </a:r>
              <a:endParaRPr lang="th-TH" sz="24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4" name="สี่เหลี่ยมผืนผ้า 63">
              <a:extLst>
                <a:ext uri="{FF2B5EF4-FFF2-40B4-BE49-F238E27FC236}">
                  <a16:creationId xmlns:a16="http://schemas.microsoft.com/office/drawing/2014/main" id="{23B650CF-4C0E-45E4-90FF-EA529ED2F733}"/>
                </a:ext>
              </a:extLst>
            </p:cNvPr>
            <p:cNvSpPr/>
            <p:nvPr/>
          </p:nvSpPr>
          <p:spPr>
            <a:xfrm>
              <a:off x="7702509" y="2282988"/>
              <a:ext cx="4288687" cy="905095"/>
            </a:xfrm>
            <a:prstGeom prst="rect">
              <a:avLst/>
            </a:prstGeom>
            <a:noFill/>
            <a:ln w="28575"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                 </a:t>
              </a:r>
              <a:endParaRPr lang="en-US" sz="2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5" name="สี่เหลี่ยมผืนผ้า 64">
              <a:extLst>
                <a:ext uri="{FF2B5EF4-FFF2-40B4-BE49-F238E27FC236}">
                  <a16:creationId xmlns:a16="http://schemas.microsoft.com/office/drawing/2014/main" id="{B1F5E7C5-286B-4103-BB05-C5FED70CC1EE}"/>
                </a:ext>
              </a:extLst>
            </p:cNvPr>
            <p:cNvSpPr/>
            <p:nvPr/>
          </p:nvSpPr>
          <p:spPr>
            <a:xfrm>
              <a:off x="7695227" y="280056"/>
              <a:ext cx="4276972" cy="1915649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br>
                <a:rPr lang="th-TH" sz="20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br>
                <a:rPr lang="th-TH" sz="20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endParaRPr lang="en-US" sz="2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58" name="กล่องข้อความ 57">
              <a:extLst>
                <a:ext uri="{FF2B5EF4-FFF2-40B4-BE49-F238E27FC236}">
                  <a16:creationId xmlns:a16="http://schemas.microsoft.com/office/drawing/2014/main" id="{0E158B6B-E7C3-40FA-9BE8-2AFEDA63B5B6}"/>
                </a:ext>
              </a:extLst>
            </p:cNvPr>
            <p:cNvSpPr txBox="1"/>
            <p:nvPr/>
          </p:nvSpPr>
          <p:spPr>
            <a:xfrm>
              <a:off x="7772515" y="336289"/>
              <a:ext cx="403606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NKP Education 4.0 : </a:t>
              </a:r>
              <a:r>
                <a:rPr lang="th-TH" sz="22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การศึกษานครพนมยุค 4.0</a:t>
              </a:r>
            </a:p>
          </p:txBody>
        </p:sp>
        <p:sp>
          <p:nvSpPr>
            <p:cNvPr id="77" name="วงรี 76">
              <a:extLst>
                <a:ext uri="{FF2B5EF4-FFF2-40B4-BE49-F238E27FC236}">
                  <a16:creationId xmlns:a16="http://schemas.microsoft.com/office/drawing/2014/main" id="{3D8D5CC1-7FEA-42A2-927D-98D7729CB26F}"/>
                </a:ext>
              </a:extLst>
            </p:cNvPr>
            <p:cNvSpPr/>
            <p:nvPr/>
          </p:nvSpPr>
          <p:spPr>
            <a:xfrm>
              <a:off x="6212868" y="1155535"/>
              <a:ext cx="535797" cy="467071"/>
            </a:xfrm>
            <a:prstGeom prst="ellipse">
              <a:avLst/>
            </a:prstGeom>
            <a:solidFill>
              <a:srgbClr val="FF9900">
                <a:alpha val="72157"/>
              </a:srgb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0680" h="36068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38100" h="38100" prst="relaxedInset"/>
              </a:sp3d>
            </a:bodyPr>
            <a:lstStyle/>
            <a:p>
              <a:pPr algn="ctr"/>
              <a:endPara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40" name="วงรี 139">
              <a:extLst>
                <a:ext uri="{FF2B5EF4-FFF2-40B4-BE49-F238E27FC236}">
                  <a16:creationId xmlns:a16="http://schemas.microsoft.com/office/drawing/2014/main" id="{88E0DD59-A57C-42B0-AA13-B98AF40F03F9}"/>
                </a:ext>
              </a:extLst>
            </p:cNvPr>
            <p:cNvSpPr/>
            <p:nvPr/>
          </p:nvSpPr>
          <p:spPr>
            <a:xfrm>
              <a:off x="6226029" y="3886197"/>
              <a:ext cx="535797" cy="467071"/>
            </a:xfrm>
            <a:prstGeom prst="ellipse">
              <a:avLst/>
            </a:prstGeom>
            <a:solidFill>
              <a:srgbClr val="006600">
                <a:alpha val="72157"/>
              </a:srgb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0680" h="36068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38100" h="38100" prst="relaxedInset"/>
              </a:sp3d>
            </a:bodyPr>
            <a:lstStyle/>
            <a:p>
              <a:pPr algn="ctr"/>
              <a:endPara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41" name="วงรี 140">
              <a:extLst>
                <a:ext uri="{FF2B5EF4-FFF2-40B4-BE49-F238E27FC236}">
                  <a16:creationId xmlns:a16="http://schemas.microsoft.com/office/drawing/2014/main" id="{610E4B12-880A-403C-8581-7E33628046B6}"/>
                </a:ext>
              </a:extLst>
            </p:cNvPr>
            <p:cNvSpPr/>
            <p:nvPr/>
          </p:nvSpPr>
          <p:spPr>
            <a:xfrm>
              <a:off x="6194592" y="2482344"/>
              <a:ext cx="535797" cy="467071"/>
            </a:xfrm>
            <a:prstGeom prst="ellipse">
              <a:avLst/>
            </a:prstGeom>
            <a:solidFill>
              <a:srgbClr val="CC00CC">
                <a:alpha val="72157"/>
              </a:srgb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0680" h="36068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38100" h="38100" prst="relaxedInset"/>
              </a:sp3d>
            </a:bodyPr>
            <a:lstStyle/>
            <a:p>
              <a:pPr algn="ctr"/>
              <a:endPara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42" name="วงรี 141">
              <a:extLst>
                <a:ext uri="{FF2B5EF4-FFF2-40B4-BE49-F238E27FC236}">
                  <a16:creationId xmlns:a16="http://schemas.microsoft.com/office/drawing/2014/main" id="{F60E7916-9396-4E32-9687-236977F875D0}"/>
                </a:ext>
              </a:extLst>
            </p:cNvPr>
            <p:cNvSpPr/>
            <p:nvPr/>
          </p:nvSpPr>
          <p:spPr>
            <a:xfrm>
              <a:off x="6256804" y="5402694"/>
              <a:ext cx="535797" cy="467071"/>
            </a:xfrm>
            <a:prstGeom prst="ellipse">
              <a:avLst/>
            </a:prstGeom>
            <a:solidFill>
              <a:srgbClr val="0033CC">
                <a:alpha val="72157"/>
              </a:srgb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0680" h="36068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38100" h="38100" prst="relaxedInset"/>
              </a:sp3d>
            </a:bodyPr>
            <a:lstStyle/>
            <a:p>
              <a:pPr algn="ctr"/>
              <a:endPara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5" name="สี่เหลี่ยมผืนผ้า 24">
              <a:extLst>
                <a:ext uri="{FF2B5EF4-FFF2-40B4-BE49-F238E27FC236}">
                  <a16:creationId xmlns:a16="http://schemas.microsoft.com/office/drawing/2014/main" id="{53BF7D2C-D0AC-4E9C-B64D-F63DA88ECEA6}"/>
                </a:ext>
              </a:extLst>
            </p:cNvPr>
            <p:cNvSpPr/>
            <p:nvPr/>
          </p:nvSpPr>
          <p:spPr>
            <a:xfrm>
              <a:off x="7741253" y="2555457"/>
              <a:ext cx="3955221" cy="6266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- PMQA </a:t>
              </a:r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, </a:t>
              </a:r>
              <a:r>
                <a:rPr lang="en-US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ITA  </a:t>
              </a:r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, การประกันคุณภาพภายนอก</a:t>
              </a:r>
              <a:b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- </a:t>
              </a:r>
              <a:r>
                <a:rPr lang="en-US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Customer satisfaction &amp; Happy workplace</a:t>
              </a:r>
              <a:endParaRPr lang="th-TH" sz="2000" dirty="0"/>
            </a:p>
          </p:txBody>
        </p:sp>
        <p:sp>
          <p:nvSpPr>
            <p:cNvPr id="36" name="สี่เหลี่ยมผืนผ้า 35">
              <a:extLst>
                <a:ext uri="{FF2B5EF4-FFF2-40B4-BE49-F238E27FC236}">
                  <a16:creationId xmlns:a16="http://schemas.microsoft.com/office/drawing/2014/main" id="{B41368B8-0A13-42F2-8B06-B2D5F6164820}"/>
                </a:ext>
              </a:extLst>
            </p:cNvPr>
            <p:cNvSpPr/>
            <p:nvPr/>
          </p:nvSpPr>
          <p:spPr>
            <a:xfrm>
              <a:off x="7702509" y="3829071"/>
              <a:ext cx="4288687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- ปรับปรุงประสิทธิภาพของระบบงาน ระบบข้อมูลสารสนเทศ </a:t>
              </a:r>
              <a:b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ระบบการติดตามประเมินผล ฯลฯ ด้วยการมีส่วนร่วม</a:t>
              </a:r>
              <a:r>
                <a:rPr lang="en-US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en-US" sz="17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(Participation)</a:t>
              </a:r>
              <a:r>
                <a:rPr lang="th-TH" sz="17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การใช้พื้นที่เป็นฐาน </a:t>
              </a:r>
              <a:r>
                <a:rPr lang="en-US" sz="17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(Area Based Development) </a:t>
              </a:r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การมีวิถีใหม่ </a:t>
              </a:r>
              <a:r>
                <a:rPr lang="en-US" sz="17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(New Normal)</a:t>
              </a:r>
              <a:r>
                <a:rPr lang="th-TH" sz="17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และการยึดหลักธรรมา</a:t>
              </a:r>
              <a:r>
                <a:rPr lang="th-TH" sz="2000" dirty="0" err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ภิ</a:t>
              </a:r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บาล </a:t>
              </a:r>
              <a:br>
                <a:rPr lang="en-US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en-US" sz="17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(Good Governance)</a:t>
              </a:r>
              <a:endParaRPr lang="th-TH" sz="1700" dirty="0"/>
            </a:p>
          </p:txBody>
        </p:sp>
        <p:sp>
          <p:nvSpPr>
            <p:cNvPr id="70" name="กล่องข้อความ 69">
              <a:extLst>
                <a:ext uri="{FF2B5EF4-FFF2-40B4-BE49-F238E27FC236}">
                  <a16:creationId xmlns:a16="http://schemas.microsoft.com/office/drawing/2014/main" id="{BF64925F-70F2-4987-A139-AE488B76A692}"/>
                </a:ext>
              </a:extLst>
            </p:cNvPr>
            <p:cNvSpPr txBox="1"/>
            <p:nvPr/>
          </p:nvSpPr>
          <p:spPr>
            <a:xfrm>
              <a:off x="8096439" y="3200419"/>
              <a:ext cx="34745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Keep improving system’s efficiency :</a:t>
              </a:r>
              <a:br>
                <a:rPr lang="th-TH" sz="22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th-TH" sz="22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ปรับปรุงประสิทธิภาพระบบงาน</a:t>
              </a:r>
            </a:p>
          </p:txBody>
        </p:sp>
        <p:sp>
          <p:nvSpPr>
            <p:cNvPr id="72" name="กล่องข้อความ 71">
              <a:extLst>
                <a:ext uri="{FF2B5EF4-FFF2-40B4-BE49-F238E27FC236}">
                  <a16:creationId xmlns:a16="http://schemas.microsoft.com/office/drawing/2014/main" id="{DA8E2D9A-8D08-4EE5-8D77-49E76681AA4F}"/>
                </a:ext>
              </a:extLst>
            </p:cNvPr>
            <p:cNvSpPr txBox="1"/>
            <p:nvPr/>
          </p:nvSpPr>
          <p:spPr>
            <a:xfrm>
              <a:off x="7954545" y="2266900"/>
              <a:ext cx="378633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Progress : </a:t>
              </a:r>
              <a:r>
                <a:rPr lang="th-TH" sz="22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ความก้าวหน้าด้านคุณภาพบริการ</a:t>
              </a:r>
              <a:r>
                <a:rPr lang="en-US" sz="22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73" name="ลูกศร: ขึ้น 72">
              <a:extLst>
                <a:ext uri="{FF2B5EF4-FFF2-40B4-BE49-F238E27FC236}">
                  <a16:creationId xmlns:a16="http://schemas.microsoft.com/office/drawing/2014/main" id="{8394F314-F7DD-4D8F-93E1-027A16F0AB87}"/>
                </a:ext>
              </a:extLst>
            </p:cNvPr>
            <p:cNvSpPr/>
            <p:nvPr/>
          </p:nvSpPr>
          <p:spPr>
            <a:xfrm>
              <a:off x="6287944" y="4889145"/>
              <a:ext cx="473516" cy="403144"/>
            </a:xfrm>
            <a:prstGeom prst="upArrow">
              <a:avLst/>
            </a:prstGeom>
            <a:gradFill>
              <a:gsLst>
                <a:gs pos="87000">
                  <a:schemeClr val="bg2">
                    <a:lumMod val="90000"/>
                  </a:schemeClr>
                </a:gs>
                <a:gs pos="90000">
                  <a:schemeClr val="bg2">
                    <a:lumMod val="75000"/>
                  </a:schemeClr>
                </a:gs>
                <a:gs pos="98000">
                  <a:schemeClr val="bg2">
                    <a:lumMod val="50000"/>
                  </a:schemeClr>
                </a:gs>
                <a:gs pos="29000">
                  <a:schemeClr val="bg2">
                    <a:lumMod val="10000"/>
                  </a:schemeClr>
                </a:gs>
                <a:gs pos="55000">
                  <a:schemeClr val="bg2">
                    <a:lumMod val="25000"/>
                  </a:schemeClr>
                </a:gs>
                <a:gs pos="56000">
                  <a:schemeClr val="bg2">
                    <a:lumMod val="2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4" name="ลูกศร: ขึ้น 73">
              <a:extLst>
                <a:ext uri="{FF2B5EF4-FFF2-40B4-BE49-F238E27FC236}">
                  <a16:creationId xmlns:a16="http://schemas.microsoft.com/office/drawing/2014/main" id="{266671C0-81EE-4EAF-A761-F6EBEA59482B}"/>
                </a:ext>
              </a:extLst>
            </p:cNvPr>
            <p:cNvSpPr/>
            <p:nvPr/>
          </p:nvSpPr>
          <p:spPr>
            <a:xfrm>
              <a:off x="6236618" y="1982456"/>
              <a:ext cx="473516" cy="403144"/>
            </a:xfrm>
            <a:prstGeom prst="upArrow">
              <a:avLst/>
            </a:prstGeom>
            <a:gradFill>
              <a:gsLst>
                <a:gs pos="87000">
                  <a:schemeClr val="bg2">
                    <a:lumMod val="90000"/>
                  </a:schemeClr>
                </a:gs>
                <a:gs pos="90000">
                  <a:schemeClr val="bg2">
                    <a:lumMod val="75000"/>
                  </a:schemeClr>
                </a:gs>
                <a:gs pos="98000">
                  <a:schemeClr val="bg2">
                    <a:lumMod val="50000"/>
                  </a:schemeClr>
                </a:gs>
                <a:gs pos="29000">
                  <a:schemeClr val="bg2">
                    <a:lumMod val="10000"/>
                  </a:schemeClr>
                </a:gs>
                <a:gs pos="55000">
                  <a:schemeClr val="bg2">
                    <a:lumMod val="25000"/>
                  </a:schemeClr>
                </a:gs>
                <a:gs pos="56000">
                  <a:schemeClr val="bg2">
                    <a:lumMod val="2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8" name="กล่องข้อความ 17">
              <a:extLst>
                <a:ext uri="{FF2B5EF4-FFF2-40B4-BE49-F238E27FC236}">
                  <a16:creationId xmlns:a16="http://schemas.microsoft.com/office/drawing/2014/main" id="{A7A9DCA6-6A50-4D98-B9C1-72E3C4765047}"/>
                </a:ext>
              </a:extLst>
            </p:cNvPr>
            <p:cNvSpPr txBox="1"/>
            <p:nvPr/>
          </p:nvSpPr>
          <p:spPr>
            <a:xfrm>
              <a:off x="7729770" y="665825"/>
              <a:ext cx="4260487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- ผู้เรียนมีผลสัมฤทธิ์ทางการเรียนสูงขึ้น / มีคุณลักษณะอันพึงประสงค์และทักษะ ตาม 3</a:t>
              </a:r>
              <a:r>
                <a:rPr lang="en-US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Rs8Cs / </a:t>
              </a:r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มีวินัย สุจริต จิตอาสา /    มีพื้นที่ปลอดภัยในการดำเนินชีวิต</a:t>
              </a:r>
              <a:b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- ครู บุคลากรทางการศึกษามีสรรถนะตามมาตรฐานวิชาชีพ </a:t>
              </a:r>
            </a:p>
            <a:p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- เป็นองค์การแห่งนวัตกรรมและองค์การคุณธรรม</a:t>
              </a:r>
            </a:p>
          </p:txBody>
        </p:sp>
        <p:grpSp>
          <p:nvGrpSpPr>
            <p:cNvPr id="60" name="กลุ่ม 59">
              <a:extLst>
                <a:ext uri="{FF2B5EF4-FFF2-40B4-BE49-F238E27FC236}">
                  <a16:creationId xmlns:a16="http://schemas.microsoft.com/office/drawing/2014/main" id="{6CF7930A-139D-41E7-AD5C-8CFD166CE8D9}"/>
                </a:ext>
              </a:extLst>
            </p:cNvPr>
            <p:cNvGrpSpPr/>
            <p:nvPr/>
          </p:nvGrpSpPr>
          <p:grpSpPr>
            <a:xfrm>
              <a:off x="332244" y="262782"/>
              <a:ext cx="5820357" cy="6308091"/>
              <a:chOff x="332244" y="262782"/>
              <a:chExt cx="5820357" cy="6308091"/>
            </a:xfrm>
          </p:grpSpPr>
          <p:grpSp>
            <p:nvGrpSpPr>
              <p:cNvPr id="52" name="กลุ่ม 51">
                <a:extLst>
                  <a:ext uri="{FF2B5EF4-FFF2-40B4-BE49-F238E27FC236}">
                    <a16:creationId xmlns:a16="http://schemas.microsoft.com/office/drawing/2014/main" id="{20A66964-EF0C-408D-9B4F-C0E8F9CB79F2}"/>
                  </a:ext>
                </a:extLst>
              </p:cNvPr>
              <p:cNvGrpSpPr/>
              <p:nvPr/>
            </p:nvGrpSpPr>
            <p:grpSpPr>
              <a:xfrm>
                <a:off x="1244221" y="262782"/>
                <a:ext cx="4908380" cy="774308"/>
                <a:chOff x="1230739" y="34315"/>
                <a:chExt cx="4908380" cy="715194"/>
              </a:xfrm>
            </p:grpSpPr>
            <p:sp>
              <p:nvSpPr>
                <p:cNvPr id="51" name="Text Box 27">
                  <a:extLst>
                    <a:ext uri="{FF2B5EF4-FFF2-40B4-BE49-F238E27FC236}">
                      <a16:creationId xmlns:a16="http://schemas.microsoft.com/office/drawing/2014/main" id="{DCAC9B18-2B9C-41A7-9CDA-06B62FA4698A}"/>
                    </a:ext>
                  </a:extLst>
                </p:cNvPr>
                <p:cNvSpPr txBox="1"/>
                <p:nvPr/>
              </p:nvSpPr>
              <p:spPr>
                <a:xfrm>
                  <a:off x="1421183" y="34315"/>
                  <a:ext cx="4717936" cy="715194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36000">
                      <a:schemeClr val="bg1">
                        <a:lumMod val="81000"/>
                        <a:lumOff val="19000"/>
                        <a:alpha val="16000"/>
                      </a:schemeClr>
                    </a:gs>
                    <a:gs pos="70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1"/>
                  <a:tileRect/>
                </a:gradFill>
                <a:ln w="6350">
                  <a:noFill/>
                </a:ln>
                <a:effectLst>
                  <a:softEdge rad="635000"/>
                </a:effectLst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3600" b="1" dirty="0">
                      <a:effectLst/>
                      <a:latin typeface="TH SarabunPSK" panose="020B0500040200020003" pitchFamily="34" charset="-34"/>
                      <a:ea typeface="Calibri" panose="020F0502020204030204" pitchFamily="34" charset="0"/>
                      <a:cs typeface="Cordia New" panose="020B0304020202020204" pitchFamily="34" charset="-34"/>
                    </a:rPr>
                    <a:t>NKP Educational 4.0  Model</a:t>
                  </a:r>
                  <a:endParaRPr lang="en-US" sz="36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endParaRPr>
                </a:p>
              </p:txBody>
            </p:sp>
            <p:sp>
              <p:nvSpPr>
                <p:cNvPr id="50" name="สี่เหลี่ยมผืนผ้า 49">
                  <a:extLst>
                    <a:ext uri="{FF2B5EF4-FFF2-40B4-BE49-F238E27FC236}">
                      <a16:creationId xmlns:a16="http://schemas.microsoft.com/office/drawing/2014/main" id="{531BC797-8113-4DC7-96D2-724789457C7F}"/>
                    </a:ext>
                  </a:extLst>
                </p:cNvPr>
                <p:cNvSpPr/>
                <p:nvPr/>
              </p:nvSpPr>
              <p:spPr>
                <a:xfrm>
                  <a:off x="1230739" y="118015"/>
                  <a:ext cx="4015997" cy="57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17" name="กลุ่ม 16">
                <a:extLst>
                  <a:ext uri="{FF2B5EF4-FFF2-40B4-BE49-F238E27FC236}">
                    <a16:creationId xmlns:a16="http://schemas.microsoft.com/office/drawing/2014/main" id="{39663B4D-5076-4CAE-9628-6AD87C9F4F4B}"/>
                  </a:ext>
                </a:extLst>
              </p:cNvPr>
              <p:cNvGrpSpPr/>
              <p:nvPr/>
            </p:nvGrpSpPr>
            <p:grpSpPr>
              <a:xfrm>
                <a:off x="332244" y="790420"/>
                <a:ext cx="5551247" cy="5767996"/>
                <a:chOff x="3261360" y="745066"/>
                <a:chExt cx="5669280" cy="5367867"/>
              </a:xfrm>
            </p:grpSpPr>
            <p:sp>
              <p:nvSpPr>
                <p:cNvPr id="15" name="สี่เหลี่ยมผืนผ้า 11">
                  <a:extLst>
                    <a:ext uri="{FF2B5EF4-FFF2-40B4-BE49-F238E27FC236}">
                      <a16:creationId xmlns:a16="http://schemas.microsoft.com/office/drawing/2014/main" id="{B1C6A2C6-68C1-4E3C-BDA8-FABB3B0E0065}"/>
                    </a:ext>
                  </a:extLst>
                </p:cNvPr>
                <p:cNvSpPr/>
                <p:nvPr/>
              </p:nvSpPr>
              <p:spPr>
                <a:xfrm rot="951781">
                  <a:off x="5058553" y="2611549"/>
                  <a:ext cx="2295267" cy="408021"/>
                </a:xfrm>
                <a:custGeom>
                  <a:avLst/>
                  <a:gdLst>
                    <a:gd name="connsiteX0" fmla="*/ 0 w 6400800"/>
                    <a:gd name="connsiteY0" fmla="*/ 0 h 1182797"/>
                    <a:gd name="connsiteX1" fmla="*/ 6400800 w 6400800"/>
                    <a:gd name="connsiteY1" fmla="*/ 0 h 1182797"/>
                    <a:gd name="connsiteX2" fmla="*/ 6400800 w 6400800"/>
                    <a:gd name="connsiteY2" fmla="*/ 1182797 h 1182797"/>
                    <a:gd name="connsiteX3" fmla="*/ 0 w 6400800"/>
                    <a:gd name="connsiteY3" fmla="*/ 1182797 h 1182797"/>
                    <a:gd name="connsiteX4" fmla="*/ 0 w 6400800"/>
                    <a:gd name="connsiteY4" fmla="*/ 0 h 1182797"/>
                    <a:gd name="connsiteX0" fmla="*/ 0 w 6400800"/>
                    <a:gd name="connsiteY0" fmla="*/ 0 h 1830497"/>
                    <a:gd name="connsiteX1" fmla="*/ 6400800 w 6400800"/>
                    <a:gd name="connsiteY1" fmla="*/ 0 h 1830497"/>
                    <a:gd name="connsiteX2" fmla="*/ 6355080 w 6400800"/>
                    <a:gd name="connsiteY2" fmla="*/ 1830497 h 1830497"/>
                    <a:gd name="connsiteX3" fmla="*/ 0 w 6400800"/>
                    <a:gd name="connsiteY3" fmla="*/ 1182797 h 1830497"/>
                    <a:gd name="connsiteX4" fmla="*/ 0 w 6400800"/>
                    <a:gd name="connsiteY4" fmla="*/ 0 h 1830497"/>
                    <a:gd name="connsiteX0" fmla="*/ 0 w 6355080"/>
                    <a:gd name="connsiteY0" fmla="*/ 0 h 1830497"/>
                    <a:gd name="connsiteX1" fmla="*/ 5768340 w 6355080"/>
                    <a:gd name="connsiteY1" fmla="*/ 1394460 h 1830497"/>
                    <a:gd name="connsiteX2" fmla="*/ 6355080 w 6355080"/>
                    <a:gd name="connsiteY2" fmla="*/ 1830497 h 1830497"/>
                    <a:gd name="connsiteX3" fmla="*/ 0 w 6355080"/>
                    <a:gd name="connsiteY3" fmla="*/ 1182797 h 1830497"/>
                    <a:gd name="connsiteX4" fmla="*/ 0 w 6355080"/>
                    <a:gd name="connsiteY4" fmla="*/ 0 h 1830497"/>
                    <a:gd name="connsiteX0" fmla="*/ 53340 w 6355080"/>
                    <a:gd name="connsiteY0" fmla="*/ 0 h 1129457"/>
                    <a:gd name="connsiteX1" fmla="*/ 5768340 w 6355080"/>
                    <a:gd name="connsiteY1" fmla="*/ 693420 h 1129457"/>
                    <a:gd name="connsiteX2" fmla="*/ 6355080 w 6355080"/>
                    <a:gd name="connsiteY2" fmla="*/ 1129457 h 1129457"/>
                    <a:gd name="connsiteX3" fmla="*/ 0 w 6355080"/>
                    <a:gd name="connsiteY3" fmla="*/ 481757 h 1129457"/>
                    <a:gd name="connsiteX4" fmla="*/ 53340 w 6355080"/>
                    <a:gd name="connsiteY4" fmla="*/ 0 h 1129457"/>
                    <a:gd name="connsiteX0" fmla="*/ 45720 w 6355080"/>
                    <a:gd name="connsiteY0" fmla="*/ 0 h 923717"/>
                    <a:gd name="connsiteX1" fmla="*/ 5768340 w 6355080"/>
                    <a:gd name="connsiteY1" fmla="*/ 487680 h 923717"/>
                    <a:gd name="connsiteX2" fmla="*/ 6355080 w 6355080"/>
                    <a:gd name="connsiteY2" fmla="*/ 923717 h 923717"/>
                    <a:gd name="connsiteX3" fmla="*/ 0 w 6355080"/>
                    <a:gd name="connsiteY3" fmla="*/ 276017 h 923717"/>
                    <a:gd name="connsiteX4" fmla="*/ 45720 w 6355080"/>
                    <a:gd name="connsiteY4" fmla="*/ 0 h 923717"/>
                    <a:gd name="connsiteX0" fmla="*/ 22860 w 6355080"/>
                    <a:gd name="connsiteY0" fmla="*/ 0 h 801797"/>
                    <a:gd name="connsiteX1" fmla="*/ 5768340 w 6355080"/>
                    <a:gd name="connsiteY1" fmla="*/ 365760 h 801797"/>
                    <a:gd name="connsiteX2" fmla="*/ 6355080 w 6355080"/>
                    <a:gd name="connsiteY2" fmla="*/ 801797 h 801797"/>
                    <a:gd name="connsiteX3" fmla="*/ 0 w 6355080"/>
                    <a:gd name="connsiteY3" fmla="*/ 154097 h 801797"/>
                    <a:gd name="connsiteX4" fmla="*/ 22860 w 6355080"/>
                    <a:gd name="connsiteY4" fmla="*/ 0 h 801797"/>
                    <a:gd name="connsiteX0" fmla="*/ 22860 w 6355080"/>
                    <a:gd name="connsiteY0" fmla="*/ 0 h 733217"/>
                    <a:gd name="connsiteX1" fmla="*/ 5768340 w 6355080"/>
                    <a:gd name="connsiteY1" fmla="*/ 297180 h 733217"/>
                    <a:gd name="connsiteX2" fmla="*/ 6355080 w 6355080"/>
                    <a:gd name="connsiteY2" fmla="*/ 733217 h 733217"/>
                    <a:gd name="connsiteX3" fmla="*/ 0 w 6355080"/>
                    <a:gd name="connsiteY3" fmla="*/ 85517 h 733217"/>
                    <a:gd name="connsiteX4" fmla="*/ 22860 w 6355080"/>
                    <a:gd name="connsiteY4" fmla="*/ 0 h 733217"/>
                    <a:gd name="connsiteX0" fmla="*/ 22860 w 6355080"/>
                    <a:gd name="connsiteY0" fmla="*/ 0 h 733217"/>
                    <a:gd name="connsiteX1" fmla="*/ 5615940 w 6355080"/>
                    <a:gd name="connsiteY1" fmla="*/ 449580 h 733217"/>
                    <a:gd name="connsiteX2" fmla="*/ 6355080 w 6355080"/>
                    <a:gd name="connsiteY2" fmla="*/ 733217 h 733217"/>
                    <a:gd name="connsiteX3" fmla="*/ 0 w 6355080"/>
                    <a:gd name="connsiteY3" fmla="*/ 85517 h 733217"/>
                    <a:gd name="connsiteX4" fmla="*/ 22860 w 6355080"/>
                    <a:gd name="connsiteY4" fmla="*/ 0 h 733217"/>
                    <a:gd name="connsiteX0" fmla="*/ 22860 w 6355080"/>
                    <a:gd name="connsiteY0" fmla="*/ 0 h 733217"/>
                    <a:gd name="connsiteX1" fmla="*/ 5577840 w 6355080"/>
                    <a:gd name="connsiteY1" fmla="*/ 502920 h 733217"/>
                    <a:gd name="connsiteX2" fmla="*/ 6355080 w 6355080"/>
                    <a:gd name="connsiteY2" fmla="*/ 733217 h 733217"/>
                    <a:gd name="connsiteX3" fmla="*/ 0 w 6355080"/>
                    <a:gd name="connsiteY3" fmla="*/ 85517 h 733217"/>
                    <a:gd name="connsiteX4" fmla="*/ 22860 w 6355080"/>
                    <a:gd name="connsiteY4" fmla="*/ 0 h 733217"/>
                    <a:gd name="connsiteX0" fmla="*/ 1516380 w 6355080"/>
                    <a:gd name="connsiteY0" fmla="*/ 0 h 649397"/>
                    <a:gd name="connsiteX1" fmla="*/ 5577840 w 6355080"/>
                    <a:gd name="connsiteY1" fmla="*/ 419100 h 649397"/>
                    <a:gd name="connsiteX2" fmla="*/ 6355080 w 6355080"/>
                    <a:gd name="connsiteY2" fmla="*/ 649397 h 649397"/>
                    <a:gd name="connsiteX3" fmla="*/ 0 w 6355080"/>
                    <a:gd name="connsiteY3" fmla="*/ 1697 h 649397"/>
                    <a:gd name="connsiteX4" fmla="*/ 1516380 w 6355080"/>
                    <a:gd name="connsiteY4" fmla="*/ 0 h 649397"/>
                    <a:gd name="connsiteX0" fmla="*/ 502920 w 5341620"/>
                    <a:gd name="connsiteY0" fmla="*/ 0 h 649397"/>
                    <a:gd name="connsiteX1" fmla="*/ 4564380 w 5341620"/>
                    <a:gd name="connsiteY1" fmla="*/ 419100 h 649397"/>
                    <a:gd name="connsiteX2" fmla="*/ 5341620 w 5341620"/>
                    <a:gd name="connsiteY2" fmla="*/ 649397 h 649397"/>
                    <a:gd name="connsiteX3" fmla="*/ 0 w 5341620"/>
                    <a:gd name="connsiteY3" fmla="*/ 85517 h 649397"/>
                    <a:gd name="connsiteX4" fmla="*/ 502920 w 5341620"/>
                    <a:gd name="connsiteY4" fmla="*/ 0 h 649397"/>
                    <a:gd name="connsiteX0" fmla="*/ 525780 w 5364480"/>
                    <a:gd name="connsiteY0" fmla="*/ 0 h 649397"/>
                    <a:gd name="connsiteX1" fmla="*/ 4587240 w 5364480"/>
                    <a:gd name="connsiteY1" fmla="*/ 419100 h 649397"/>
                    <a:gd name="connsiteX2" fmla="*/ 5364480 w 5364480"/>
                    <a:gd name="connsiteY2" fmla="*/ 649397 h 649397"/>
                    <a:gd name="connsiteX3" fmla="*/ 0 w 5364480"/>
                    <a:gd name="connsiteY3" fmla="*/ 85517 h 649397"/>
                    <a:gd name="connsiteX4" fmla="*/ 525780 w 5364480"/>
                    <a:gd name="connsiteY4" fmla="*/ 0 h 649397"/>
                    <a:gd name="connsiteX0" fmla="*/ 525780 w 4587240"/>
                    <a:gd name="connsiteY0" fmla="*/ 0 h 550337"/>
                    <a:gd name="connsiteX1" fmla="*/ 4587240 w 4587240"/>
                    <a:gd name="connsiteY1" fmla="*/ 419100 h 550337"/>
                    <a:gd name="connsiteX2" fmla="*/ 4465320 w 4587240"/>
                    <a:gd name="connsiteY2" fmla="*/ 550337 h 550337"/>
                    <a:gd name="connsiteX3" fmla="*/ 0 w 4587240"/>
                    <a:gd name="connsiteY3" fmla="*/ 85517 h 550337"/>
                    <a:gd name="connsiteX4" fmla="*/ 525780 w 4587240"/>
                    <a:gd name="connsiteY4" fmla="*/ 0 h 550337"/>
                    <a:gd name="connsiteX0" fmla="*/ 525780 w 4465320"/>
                    <a:gd name="connsiteY0" fmla="*/ 0 h 550337"/>
                    <a:gd name="connsiteX1" fmla="*/ 4442460 w 4465320"/>
                    <a:gd name="connsiteY1" fmla="*/ 403860 h 550337"/>
                    <a:gd name="connsiteX2" fmla="*/ 4465320 w 4465320"/>
                    <a:gd name="connsiteY2" fmla="*/ 550337 h 550337"/>
                    <a:gd name="connsiteX3" fmla="*/ 0 w 4465320"/>
                    <a:gd name="connsiteY3" fmla="*/ 85517 h 550337"/>
                    <a:gd name="connsiteX4" fmla="*/ 525780 w 4465320"/>
                    <a:gd name="connsiteY4" fmla="*/ 0 h 550337"/>
                    <a:gd name="connsiteX0" fmla="*/ 525780 w 4465320"/>
                    <a:gd name="connsiteY0" fmla="*/ 0 h 550337"/>
                    <a:gd name="connsiteX1" fmla="*/ 4328160 w 4465320"/>
                    <a:gd name="connsiteY1" fmla="*/ 396240 h 550337"/>
                    <a:gd name="connsiteX2" fmla="*/ 4465320 w 4465320"/>
                    <a:gd name="connsiteY2" fmla="*/ 550337 h 550337"/>
                    <a:gd name="connsiteX3" fmla="*/ 0 w 4465320"/>
                    <a:gd name="connsiteY3" fmla="*/ 85517 h 550337"/>
                    <a:gd name="connsiteX4" fmla="*/ 525780 w 4465320"/>
                    <a:gd name="connsiteY4" fmla="*/ 0 h 550337"/>
                    <a:gd name="connsiteX0" fmla="*/ 525780 w 4511040"/>
                    <a:gd name="connsiteY0" fmla="*/ 0 h 596057"/>
                    <a:gd name="connsiteX1" fmla="*/ 4328160 w 4511040"/>
                    <a:gd name="connsiteY1" fmla="*/ 396240 h 596057"/>
                    <a:gd name="connsiteX2" fmla="*/ 4511040 w 4511040"/>
                    <a:gd name="connsiteY2" fmla="*/ 596057 h 596057"/>
                    <a:gd name="connsiteX3" fmla="*/ 0 w 4511040"/>
                    <a:gd name="connsiteY3" fmla="*/ 85517 h 596057"/>
                    <a:gd name="connsiteX4" fmla="*/ 525780 w 4511040"/>
                    <a:gd name="connsiteY4" fmla="*/ 0 h 596057"/>
                    <a:gd name="connsiteX0" fmla="*/ 487680 w 4511040"/>
                    <a:gd name="connsiteY0" fmla="*/ 0 h 618917"/>
                    <a:gd name="connsiteX1" fmla="*/ 4328160 w 4511040"/>
                    <a:gd name="connsiteY1" fmla="*/ 419100 h 618917"/>
                    <a:gd name="connsiteX2" fmla="*/ 4511040 w 4511040"/>
                    <a:gd name="connsiteY2" fmla="*/ 618917 h 618917"/>
                    <a:gd name="connsiteX3" fmla="*/ 0 w 4511040"/>
                    <a:gd name="connsiteY3" fmla="*/ 108377 h 618917"/>
                    <a:gd name="connsiteX4" fmla="*/ 487680 w 4511040"/>
                    <a:gd name="connsiteY4" fmla="*/ 0 h 618917"/>
                    <a:gd name="connsiteX0" fmla="*/ 472440 w 4495800"/>
                    <a:gd name="connsiteY0" fmla="*/ 0 h 618917"/>
                    <a:gd name="connsiteX1" fmla="*/ 4312920 w 4495800"/>
                    <a:gd name="connsiteY1" fmla="*/ 419100 h 618917"/>
                    <a:gd name="connsiteX2" fmla="*/ 4495800 w 4495800"/>
                    <a:gd name="connsiteY2" fmla="*/ 618917 h 618917"/>
                    <a:gd name="connsiteX3" fmla="*/ 0 w 4495800"/>
                    <a:gd name="connsiteY3" fmla="*/ 108377 h 618917"/>
                    <a:gd name="connsiteX4" fmla="*/ 472440 w 4495800"/>
                    <a:gd name="connsiteY4" fmla="*/ 0 h 618917"/>
                    <a:gd name="connsiteX0" fmla="*/ 472440 w 4495800"/>
                    <a:gd name="connsiteY0" fmla="*/ 0 h 618917"/>
                    <a:gd name="connsiteX1" fmla="*/ 4312920 w 4495800"/>
                    <a:gd name="connsiteY1" fmla="*/ 419100 h 618917"/>
                    <a:gd name="connsiteX2" fmla="*/ 4495800 w 4495800"/>
                    <a:gd name="connsiteY2" fmla="*/ 618917 h 618917"/>
                    <a:gd name="connsiteX3" fmla="*/ 0 w 4495800"/>
                    <a:gd name="connsiteY3" fmla="*/ 98852 h 618917"/>
                    <a:gd name="connsiteX4" fmla="*/ 472440 w 4495800"/>
                    <a:gd name="connsiteY4" fmla="*/ 0 h 618917"/>
                    <a:gd name="connsiteX0" fmla="*/ 458153 w 4481513"/>
                    <a:gd name="connsiteY0" fmla="*/ 0 h 618917"/>
                    <a:gd name="connsiteX1" fmla="*/ 4298633 w 4481513"/>
                    <a:gd name="connsiteY1" fmla="*/ 419100 h 618917"/>
                    <a:gd name="connsiteX2" fmla="*/ 4481513 w 4481513"/>
                    <a:gd name="connsiteY2" fmla="*/ 618917 h 618917"/>
                    <a:gd name="connsiteX3" fmla="*/ 0 w 4481513"/>
                    <a:gd name="connsiteY3" fmla="*/ 103614 h 618917"/>
                    <a:gd name="connsiteX4" fmla="*/ 458153 w 4481513"/>
                    <a:gd name="connsiteY4" fmla="*/ 0 h 618917"/>
                    <a:gd name="connsiteX0" fmla="*/ 462916 w 4486276"/>
                    <a:gd name="connsiteY0" fmla="*/ 0 h 618917"/>
                    <a:gd name="connsiteX1" fmla="*/ 4303396 w 4486276"/>
                    <a:gd name="connsiteY1" fmla="*/ 419100 h 618917"/>
                    <a:gd name="connsiteX2" fmla="*/ 4486276 w 4486276"/>
                    <a:gd name="connsiteY2" fmla="*/ 618917 h 618917"/>
                    <a:gd name="connsiteX3" fmla="*/ 0 w 4486276"/>
                    <a:gd name="connsiteY3" fmla="*/ 98851 h 618917"/>
                    <a:gd name="connsiteX4" fmla="*/ 462916 w 4486276"/>
                    <a:gd name="connsiteY4" fmla="*/ 0 h 618917"/>
                    <a:gd name="connsiteX0" fmla="*/ 470060 w 4493420"/>
                    <a:gd name="connsiteY0" fmla="*/ 0 h 618917"/>
                    <a:gd name="connsiteX1" fmla="*/ 4310540 w 4493420"/>
                    <a:gd name="connsiteY1" fmla="*/ 419100 h 618917"/>
                    <a:gd name="connsiteX2" fmla="*/ 4493420 w 4493420"/>
                    <a:gd name="connsiteY2" fmla="*/ 618917 h 618917"/>
                    <a:gd name="connsiteX3" fmla="*/ 0 w 4493420"/>
                    <a:gd name="connsiteY3" fmla="*/ 98851 h 618917"/>
                    <a:gd name="connsiteX4" fmla="*/ 470060 w 4493420"/>
                    <a:gd name="connsiteY4" fmla="*/ 0 h 618917"/>
                    <a:gd name="connsiteX0" fmla="*/ 470060 w 4479133"/>
                    <a:gd name="connsiteY0" fmla="*/ 0 h 618917"/>
                    <a:gd name="connsiteX1" fmla="*/ 4310540 w 4479133"/>
                    <a:gd name="connsiteY1" fmla="*/ 419100 h 618917"/>
                    <a:gd name="connsiteX2" fmla="*/ 4479133 w 4479133"/>
                    <a:gd name="connsiteY2" fmla="*/ 618917 h 618917"/>
                    <a:gd name="connsiteX3" fmla="*/ 0 w 4479133"/>
                    <a:gd name="connsiteY3" fmla="*/ 98851 h 618917"/>
                    <a:gd name="connsiteX4" fmla="*/ 470060 w 4479133"/>
                    <a:gd name="connsiteY4" fmla="*/ 0 h 618917"/>
                    <a:gd name="connsiteX0" fmla="*/ 470060 w 4476752"/>
                    <a:gd name="connsiteY0" fmla="*/ 0 h 599867"/>
                    <a:gd name="connsiteX1" fmla="*/ 4310540 w 4476752"/>
                    <a:gd name="connsiteY1" fmla="*/ 419100 h 599867"/>
                    <a:gd name="connsiteX2" fmla="*/ 4476752 w 4476752"/>
                    <a:gd name="connsiteY2" fmla="*/ 599867 h 599867"/>
                    <a:gd name="connsiteX3" fmla="*/ 0 w 4476752"/>
                    <a:gd name="connsiteY3" fmla="*/ 98851 h 599867"/>
                    <a:gd name="connsiteX4" fmla="*/ 470060 w 4476752"/>
                    <a:gd name="connsiteY4" fmla="*/ 0 h 599867"/>
                    <a:gd name="connsiteX0" fmla="*/ 470060 w 4476752"/>
                    <a:gd name="connsiteY0" fmla="*/ 330200 h 930067"/>
                    <a:gd name="connsiteX1" fmla="*/ 3745390 w 4476752"/>
                    <a:gd name="connsiteY1" fmla="*/ 0 h 930067"/>
                    <a:gd name="connsiteX2" fmla="*/ 4476752 w 4476752"/>
                    <a:gd name="connsiteY2" fmla="*/ 930067 h 930067"/>
                    <a:gd name="connsiteX3" fmla="*/ 0 w 4476752"/>
                    <a:gd name="connsiteY3" fmla="*/ 429051 h 930067"/>
                    <a:gd name="connsiteX4" fmla="*/ 470060 w 4476752"/>
                    <a:gd name="connsiteY4" fmla="*/ 330200 h 930067"/>
                    <a:gd name="connsiteX0" fmla="*/ 470060 w 3784602"/>
                    <a:gd name="connsiteY0" fmla="*/ 330200 h 429051"/>
                    <a:gd name="connsiteX1" fmla="*/ 3745390 w 3784602"/>
                    <a:gd name="connsiteY1" fmla="*/ 0 h 429051"/>
                    <a:gd name="connsiteX2" fmla="*/ 3784602 w 3784602"/>
                    <a:gd name="connsiteY2" fmla="*/ 371267 h 429051"/>
                    <a:gd name="connsiteX3" fmla="*/ 0 w 3784602"/>
                    <a:gd name="connsiteY3" fmla="*/ 429051 h 429051"/>
                    <a:gd name="connsiteX4" fmla="*/ 470060 w 3784602"/>
                    <a:gd name="connsiteY4" fmla="*/ 330200 h 429051"/>
                    <a:gd name="connsiteX0" fmla="*/ 470060 w 3745390"/>
                    <a:gd name="connsiteY0" fmla="*/ 330200 h 429051"/>
                    <a:gd name="connsiteX1" fmla="*/ 3745390 w 3745390"/>
                    <a:gd name="connsiteY1" fmla="*/ 0 h 429051"/>
                    <a:gd name="connsiteX2" fmla="*/ 3562352 w 3745390"/>
                    <a:gd name="connsiteY2" fmla="*/ 282367 h 429051"/>
                    <a:gd name="connsiteX3" fmla="*/ 0 w 3745390"/>
                    <a:gd name="connsiteY3" fmla="*/ 429051 h 429051"/>
                    <a:gd name="connsiteX4" fmla="*/ 470060 w 3745390"/>
                    <a:gd name="connsiteY4" fmla="*/ 330200 h 429051"/>
                    <a:gd name="connsiteX0" fmla="*/ 470060 w 3562352"/>
                    <a:gd name="connsiteY0" fmla="*/ 317500 h 416351"/>
                    <a:gd name="connsiteX1" fmla="*/ 3478690 w 3562352"/>
                    <a:gd name="connsiteY1" fmla="*/ 0 h 416351"/>
                    <a:gd name="connsiteX2" fmla="*/ 3562352 w 3562352"/>
                    <a:gd name="connsiteY2" fmla="*/ 269667 h 416351"/>
                    <a:gd name="connsiteX3" fmla="*/ 0 w 3562352"/>
                    <a:gd name="connsiteY3" fmla="*/ 416351 h 416351"/>
                    <a:gd name="connsiteX4" fmla="*/ 470060 w 3562352"/>
                    <a:gd name="connsiteY4" fmla="*/ 317500 h 416351"/>
                    <a:gd name="connsiteX0" fmla="*/ 470060 w 3562352"/>
                    <a:gd name="connsiteY0" fmla="*/ 317500 h 416351"/>
                    <a:gd name="connsiteX1" fmla="*/ 3478690 w 3562352"/>
                    <a:gd name="connsiteY1" fmla="*/ 0 h 416351"/>
                    <a:gd name="connsiteX2" fmla="*/ 3562352 w 3562352"/>
                    <a:gd name="connsiteY2" fmla="*/ 193467 h 416351"/>
                    <a:gd name="connsiteX3" fmla="*/ 0 w 3562352"/>
                    <a:gd name="connsiteY3" fmla="*/ 416351 h 416351"/>
                    <a:gd name="connsiteX4" fmla="*/ 470060 w 3562352"/>
                    <a:gd name="connsiteY4" fmla="*/ 317500 h 416351"/>
                    <a:gd name="connsiteX0" fmla="*/ 470060 w 3524252"/>
                    <a:gd name="connsiteY0" fmla="*/ 317500 h 416351"/>
                    <a:gd name="connsiteX1" fmla="*/ 3478690 w 3524252"/>
                    <a:gd name="connsiteY1" fmla="*/ 0 h 416351"/>
                    <a:gd name="connsiteX2" fmla="*/ 3524252 w 3524252"/>
                    <a:gd name="connsiteY2" fmla="*/ 180767 h 416351"/>
                    <a:gd name="connsiteX3" fmla="*/ 0 w 3524252"/>
                    <a:gd name="connsiteY3" fmla="*/ 416351 h 416351"/>
                    <a:gd name="connsiteX4" fmla="*/ 470060 w 3524252"/>
                    <a:gd name="connsiteY4" fmla="*/ 317500 h 416351"/>
                    <a:gd name="connsiteX0" fmla="*/ 470060 w 3556002"/>
                    <a:gd name="connsiteY0" fmla="*/ 317500 h 416351"/>
                    <a:gd name="connsiteX1" fmla="*/ 3478690 w 3556002"/>
                    <a:gd name="connsiteY1" fmla="*/ 0 h 416351"/>
                    <a:gd name="connsiteX2" fmla="*/ 3556002 w 3556002"/>
                    <a:gd name="connsiteY2" fmla="*/ 187117 h 416351"/>
                    <a:gd name="connsiteX3" fmla="*/ 0 w 3556002"/>
                    <a:gd name="connsiteY3" fmla="*/ 416351 h 416351"/>
                    <a:gd name="connsiteX4" fmla="*/ 470060 w 3556002"/>
                    <a:gd name="connsiteY4" fmla="*/ 317500 h 416351"/>
                    <a:gd name="connsiteX0" fmla="*/ 470060 w 3543302"/>
                    <a:gd name="connsiteY0" fmla="*/ 317500 h 416351"/>
                    <a:gd name="connsiteX1" fmla="*/ 3478690 w 3543302"/>
                    <a:gd name="connsiteY1" fmla="*/ 0 h 416351"/>
                    <a:gd name="connsiteX2" fmla="*/ 3543302 w 3543302"/>
                    <a:gd name="connsiteY2" fmla="*/ 218867 h 416351"/>
                    <a:gd name="connsiteX3" fmla="*/ 0 w 3543302"/>
                    <a:gd name="connsiteY3" fmla="*/ 416351 h 416351"/>
                    <a:gd name="connsiteX4" fmla="*/ 470060 w 3543302"/>
                    <a:gd name="connsiteY4" fmla="*/ 317500 h 416351"/>
                    <a:gd name="connsiteX0" fmla="*/ 470060 w 3568702"/>
                    <a:gd name="connsiteY0" fmla="*/ 317500 h 416351"/>
                    <a:gd name="connsiteX1" fmla="*/ 3478690 w 3568702"/>
                    <a:gd name="connsiteY1" fmla="*/ 0 h 416351"/>
                    <a:gd name="connsiteX2" fmla="*/ 3568702 w 3568702"/>
                    <a:gd name="connsiteY2" fmla="*/ 206167 h 416351"/>
                    <a:gd name="connsiteX3" fmla="*/ 0 w 3568702"/>
                    <a:gd name="connsiteY3" fmla="*/ 416351 h 416351"/>
                    <a:gd name="connsiteX4" fmla="*/ 470060 w 3568702"/>
                    <a:gd name="connsiteY4" fmla="*/ 317500 h 416351"/>
                    <a:gd name="connsiteX0" fmla="*/ 470060 w 3552827"/>
                    <a:gd name="connsiteY0" fmla="*/ 317500 h 416351"/>
                    <a:gd name="connsiteX1" fmla="*/ 3478690 w 3552827"/>
                    <a:gd name="connsiteY1" fmla="*/ 0 h 416351"/>
                    <a:gd name="connsiteX2" fmla="*/ 3552827 w 3552827"/>
                    <a:gd name="connsiteY2" fmla="*/ 209342 h 416351"/>
                    <a:gd name="connsiteX3" fmla="*/ 0 w 3552827"/>
                    <a:gd name="connsiteY3" fmla="*/ 416351 h 416351"/>
                    <a:gd name="connsiteX4" fmla="*/ 470060 w 3552827"/>
                    <a:gd name="connsiteY4" fmla="*/ 317500 h 416351"/>
                    <a:gd name="connsiteX0" fmla="*/ 470060 w 3552827"/>
                    <a:gd name="connsiteY0" fmla="*/ 276225 h 375076"/>
                    <a:gd name="connsiteX1" fmla="*/ 3412015 w 3552827"/>
                    <a:gd name="connsiteY1" fmla="*/ 0 h 375076"/>
                    <a:gd name="connsiteX2" fmla="*/ 3552827 w 3552827"/>
                    <a:gd name="connsiteY2" fmla="*/ 168067 h 375076"/>
                    <a:gd name="connsiteX3" fmla="*/ 0 w 3552827"/>
                    <a:gd name="connsiteY3" fmla="*/ 375076 h 375076"/>
                    <a:gd name="connsiteX4" fmla="*/ 470060 w 3552827"/>
                    <a:gd name="connsiteY4" fmla="*/ 276225 h 375076"/>
                    <a:gd name="connsiteX0" fmla="*/ 470060 w 3549652"/>
                    <a:gd name="connsiteY0" fmla="*/ 276225 h 375076"/>
                    <a:gd name="connsiteX1" fmla="*/ 3412015 w 3549652"/>
                    <a:gd name="connsiteY1" fmla="*/ 0 h 375076"/>
                    <a:gd name="connsiteX2" fmla="*/ 3549652 w 3549652"/>
                    <a:gd name="connsiteY2" fmla="*/ 155367 h 375076"/>
                    <a:gd name="connsiteX3" fmla="*/ 0 w 3549652"/>
                    <a:gd name="connsiteY3" fmla="*/ 375076 h 375076"/>
                    <a:gd name="connsiteX4" fmla="*/ 470060 w 3549652"/>
                    <a:gd name="connsiteY4" fmla="*/ 276225 h 375076"/>
                    <a:gd name="connsiteX0" fmla="*/ 470060 w 3556002"/>
                    <a:gd name="connsiteY0" fmla="*/ 276225 h 375076"/>
                    <a:gd name="connsiteX1" fmla="*/ 3412015 w 3556002"/>
                    <a:gd name="connsiteY1" fmla="*/ 0 h 375076"/>
                    <a:gd name="connsiteX2" fmla="*/ 3556002 w 3556002"/>
                    <a:gd name="connsiteY2" fmla="*/ 145842 h 375076"/>
                    <a:gd name="connsiteX3" fmla="*/ 0 w 3556002"/>
                    <a:gd name="connsiteY3" fmla="*/ 375076 h 375076"/>
                    <a:gd name="connsiteX4" fmla="*/ 470060 w 3556002"/>
                    <a:gd name="connsiteY4" fmla="*/ 276225 h 375076"/>
                    <a:gd name="connsiteX0" fmla="*/ 470060 w 3546477"/>
                    <a:gd name="connsiteY0" fmla="*/ 276225 h 375076"/>
                    <a:gd name="connsiteX1" fmla="*/ 3412015 w 3546477"/>
                    <a:gd name="connsiteY1" fmla="*/ 0 h 375076"/>
                    <a:gd name="connsiteX2" fmla="*/ 3546477 w 3546477"/>
                    <a:gd name="connsiteY2" fmla="*/ 155367 h 375076"/>
                    <a:gd name="connsiteX3" fmla="*/ 0 w 3546477"/>
                    <a:gd name="connsiteY3" fmla="*/ 375076 h 375076"/>
                    <a:gd name="connsiteX4" fmla="*/ 470060 w 3546477"/>
                    <a:gd name="connsiteY4" fmla="*/ 276225 h 375076"/>
                    <a:gd name="connsiteX0" fmla="*/ 470060 w 3552827"/>
                    <a:gd name="connsiteY0" fmla="*/ 276225 h 375076"/>
                    <a:gd name="connsiteX1" fmla="*/ 3412015 w 3552827"/>
                    <a:gd name="connsiteY1" fmla="*/ 0 h 375076"/>
                    <a:gd name="connsiteX2" fmla="*/ 3552827 w 3552827"/>
                    <a:gd name="connsiteY2" fmla="*/ 155367 h 375076"/>
                    <a:gd name="connsiteX3" fmla="*/ 0 w 3552827"/>
                    <a:gd name="connsiteY3" fmla="*/ 375076 h 375076"/>
                    <a:gd name="connsiteX4" fmla="*/ 470060 w 3552827"/>
                    <a:gd name="connsiteY4" fmla="*/ 276225 h 375076"/>
                    <a:gd name="connsiteX0" fmla="*/ 470060 w 3550446"/>
                    <a:gd name="connsiteY0" fmla="*/ 276225 h 375076"/>
                    <a:gd name="connsiteX1" fmla="*/ 3412015 w 3550446"/>
                    <a:gd name="connsiteY1" fmla="*/ 0 h 375076"/>
                    <a:gd name="connsiteX2" fmla="*/ 3550446 w 3550446"/>
                    <a:gd name="connsiteY2" fmla="*/ 160129 h 375076"/>
                    <a:gd name="connsiteX3" fmla="*/ 0 w 3550446"/>
                    <a:gd name="connsiteY3" fmla="*/ 375076 h 375076"/>
                    <a:gd name="connsiteX4" fmla="*/ 470060 w 3550446"/>
                    <a:gd name="connsiteY4" fmla="*/ 276225 h 375076"/>
                    <a:gd name="connsiteX0" fmla="*/ 470060 w 3548065"/>
                    <a:gd name="connsiteY0" fmla="*/ 276225 h 375076"/>
                    <a:gd name="connsiteX1" fmla="*/ 3412015 w 3548065"/>
                    <a:gd name="connsiteY1" fmla="*/ 0 h 375076"/>
                    <a:gd name="connsiteX2" fmla="*/ 3548065 w 3548065"/>
                    <a:gd name="connsiteY2" fmla="*/ 155366 h 375076"/>
                    <a:gd name="connsiteX3" fmla="*/ 0 w 3548065"/>
                    <a:gd name="connsiteY3" fmla="*/ 375076 h 375076"/>
                    <a:gd name="connsiteX4" fmla="*/ 470060 w 3548065"/>
                    <a:gd name="connsiteY4" fmla="*/ 276225 h 375076"/>
                    <a:gd name="connsiteX0" fmla="*/ 0 w 3078005"/>
                    <a:gd name="connsiteY0" fmla="*/ 276225 h 386893"/>
                    <a:gd name="connsiteX1" fmla="*/ 2941955 w 3078005"/>
                    <a:gd name="connsiteY1" fmla="*/ 0 h 386893"/>
                    <a:gd name="connsiteX2" fmla="*/ 3078005 w 3078005"/>
                    <a:gd name="connsiteY2" fmla="*/ 155366 h 386893"/>
                    <a:gd name="connsiteX3" fmla="*/ 815854 w 3078005"/>
                    <a:gd name="connsiteY3" fmla="*/ 386893 h 386893"/>
                    <a:gd name="connsiteX4" fmla="*/ 0 w 3078005"/>
                    <a:gd name="connsiteY4" fmla="*/ 276225 h 386893"/>
                    <a:gd name="connsiteX0" fmla="*/ 155123 w 2262151"/>
                    <a:gd name="connsiteY0" fmla="*/ 241734 h 386893"/>
                    <a:gd name="connsiteX1" fmla="*/ 2126101 w 2262151"/>
                    <a:gd name="connsiteY1" fmla="*/ 0 h 386893"/>
                    <a:gd name="connsiteX2" fmla="*/ 2262151 w 2262151"/>
                    <a:gd name="connsiteY2" fmla="*/ 155366 h 386893"/>
                    <a:gd name="connsiteX3" fmla="*/ 0 w 2262151"/>
                    <a:gd name="connsiteY3" fmla="*/ 386893 h 386893"/>
                    <a:gd name="connsiteX4" fmla="*/ 155123 w 2262151"/>
                    <a:gd name="connsiteY4" fmla="*/ 241734 h 386893"/>
                    <a:gd name="connsiteX0" fmla="*/ 186148 w 2293176"/>
                    <a:gd name="connsiteY0" fmla="*/ 241734 h 428716"/>
                    <a:gd name="connsiteX1" fmla="*/ 2157126 w 2293176"/>
                    <a:gd name="connsiteY1" fmla="*/ 0 h 428716"/>
                    <a:gd name="connsiteX2" fmla="*/ 2293176 w 2293176"/>
                    <a:gd name="connsiteY2" fmla="*/ 155366 h 428716"/>
                    <a:gd name="connsiteX3" fmla="*/ 0 w 2293176"/>
                    <a:gd name="connsiteY3" fmla="*/ 428716 h 428716"/>
                    <a:gd name="connsiteX4" fmla="*/ 186148 w 2293176"/>
                    <a:gd name="connsiteY4" fmla="*/ 241734 h 428716"/>
                    <a:gd name="connsiteX0" fmla="*/ 186148 w 2255659"/>
                    <a:gd name="connsiteY0" fmla="*/ 241734 h 428716"/>
                    <a:gd name="connsiteX1" fmla="*/ 2157126 w 2255659"/>
                    <a:gd name="connsiteY1" fmla="*/ 0 h 428716"/>
                    <a:gd name="connsiteX2" fmla="*/ 2255659 w 2255659"/>
                    <a:gd name="connsiteY2" fmla="*/ 162726 h 428716"/>
                    <a:gd name="connsiteX3" fmla="*/ 0 w 2255659"/>
                    <a:gd name="connsiteY3" fmla="*/ 428716 h 428716"/>
                    <a:gd name="connsiteX4" fmla="*/ 186148 w 2255659"/>
                    <a:gd name="connsiteY4" fmla="*/ 241734 h 428716"/>
                    <a:gd name="connsiteX0" fmla="*/ 186148 w 2255659"/>
                    <a:gd name="connsiteY0" fmla="*/ 228299 h 415281"/>
                    <a:gd name="connsiteX1" fmla="*/ 2098230 w 2255659"/>
                    <a:gd name="connsiteY1" fmla="*/ 0 h 415281"/>
                    <a:gd name="connsiteX2" fmla="*/ 2255659 w 2255659"/>
                    <a:gd name="connsiteY2" fmla="*/ 149291 h 415281"/>
                    <a:gd name="connsiteX3" fmla="*/ 0 w 2255659"/>
                    <a:gd name="connsiteY3" fmla="*/ 415281 h 415281"/>
                    <a:gd name="connsiteX4" fmla="*/ 186148 w 2255659"/>
                    <a:gd name="connsiteY4" fmla="*/ 228299 h 415281"/>
                    <a:gd name="connsiteX0" fmla="*/ 186148 w 2243025"/>
                    <a:gd name="connsiteY0" fmla="*/ 228299 h 415281"/>
                    <a:gd name="connsiteX1" fmla="*/ 2098230 w 2243025"/>
                    <a:gd name="connsiteY1" fmla="*/ 0 h 415281"/>
                    <a:gd name="connsiteX2" fmla="*/ 2243025 w 2243025"/>
                    <a:gd name="connsiteY2" fmla="*/ 139678 h 415281"/>
                    <a:gd name="connsiteX3" fmla="*/ 0 w 2243025"/>
                    <a:gd name="connsiteY3" fmla="*/ 415281 h 415281"/>
                    <a:gd name="connsiteX4" fmla="*/ 186148 w 2243025"/>
                    <a:gd name="connsiteY4" fmla="*/ 228299 h 415281"/>
                    <a:gd name="connsiteX0" fmla="*/ 195311 w 2252188"/>
                    <a:gd name="connsiteY0" fmla="*/ 228299 h 417883"/>
                    <a:gd name="connsiteX1" fmla="*/ 2107393 w 2252188"/>
                    <a:gd name="connsiteY1" fmla="*/ 0 h 417883"/>
                    <a:gd name="connsiteX2" fmla="*/ 2252188 w 2252188"/>
                    <a:gd name="connsiteY2" fmla="*/ 139678 h 417883"/>
                    <a:gd name="connsiteX3" fmla="*/ 0 w 2252188"/>
                    <a:gd name="connsiteY3" fmla="*/ 417883 h 417883"/>
                    <a:gd name="connsiteX4" fmla="*/ 195311 w 2252188"/>
                    <a:gd name="connsiteY4" fmla="*/ 228299 h 417883"/>
                    <a:gd name="connsiteX0" fmla="*/ 207527 w 2264404"/>
                    <a:gd name="connsiteY0" fmla="*/ 228299 h 421355"/>
                    <a:gd name="connsiteX1" fmla="*/ 2119609 w 2264404"/>
                    <a:gd name="connsiteY1" fmla="*/ 0 h 421355"/>
                    <a:gd name="connsiteX2" fmla="*/ 2264404 w 2264404"/>
                    <a:gd name="connsiteY2" fmla="*/ 139678 h 421355"/>
                    <a:gd name="connsiteX3" fmla="*/ 0 w 2264404"/>
                    <a:gd name="connsiteY3" fmla="*/ 421355 h 421355"/>
                    <a:gd name="connsiteX4" fmla="*/ 207527 w 2264404"/>
                    <a:gd name="connsiteY4" fmla="*/ 228299 h 421355"/>
                    <a:gd name="connsiteX0" fmla="*/ 198299 w 2264404"/>
                    <a:gd name="connsiteY0" fmla="*/ 277131 h 421355"/>
                    <a:gd name="connsiteX1" fmla="*/ 2119609 w 2264404"/>
                    <a:gd name="connsiteY1" fmla="*/ 0 h 421355"/>
                    <a:gd name="connsiteX2" fmla="*/ 2264404 w 2264404"/>
                    <a:gd name="connsiteY2" fmla="*/ 139678 h 421355"/>
                    <a:gd name="connsiteX3" fmla="*/ 0 w 2264404"/>
                    <a:gd name="connsiteY3" fmla="*/ 421355 h 421355"/>
                    <a:gd name="connsiteX4" fmla="*/ 198299 w 2264404"/>
                    <a:gd name="connsiteY4" fmla="*/ 277131 h 421355"/>
                    <a:gd name="connsiteX0" fmla="*/ 237201 w 2264404"/>
                    <a:gd name="connsiteY0" fmla="*/ 216566 h 421355"/>
                    <a:gd name="connsiteX1" fmla="*/ 2119609 w 2264404"/>
                    <a:gd name="connsiteY1" fmla="*/ 0 h 421355"/>
                    <a:gd name="connsiteX2" fmla="*/ 2264404 w 2264404"/>
                    <a:gd name="connsiteY2" fmla="*/ 139678 h 421355"/>
                    <a:gd name="connsiteX3" fmla="*/ 0 w 2264404"/>
                    <a:gd name="connsiteY3" fmla="*/ 421355 h 421355"/>
                    <a:gd name="connsiteX4" fmla="*/ 237201 w 2264404"/>
                    <a:gd name="connsiteY4" fmla="*/ 216566 h 421355"/>
                    <a:gd name="connsiteX0" fmla="*/ 241957 w 2264404"/>
                    <a:gd name="connsiteY0" fmla="*/ 244920 h 421355"/>
                    <a:gd name="connsiteX1" fmla="*/ 2119609 w 2264404"/>
                    <a:gd name="connsiteY1" fmla="*/ 0 h 421355"/>
                    <a:gd name="connsiteX2" fmla="*/ 2264404 w 2264404"/>
                    <a:gd name="connsiteY2" fmla="*/ 139678 h 421355"/>
                    <a:gd name="connsiteX3" fmla="*/ 0 w 2264404"/>
                    <a:gd name="connsiteY3" fmla="*/ 421355 h 421355"/>
                    <a:gd name="connsiteX4" fmla="*/ 241957 w 2264404"/>
                    <a:gd name="connsiteY4" fmla="*/ 244920 h 421355"/>
                    <a:gd name="connsiteX0" fmla="*/ 241957 w 2279191"/>
                    <a:gd name="connsiteY0" fmla="*/ 244920 h 421355"/>
                    <a:gd name="connsiteX1" fmla="*/ 2119609 w 2279191"/>
                    <a:gd name="connsiteY1" fmla="*/ 0 h 421355"/>
                    <a:gd name="connsiteX2" fmla="*/ 2279191 w 2279191"/>
                    <a:gd name="connsiteY2" fmla="*/ 165223 h 421355"/>
                    <a:gd name="connsiteX3" fmla="*/ 0 w 2279191"/>
                    <a:gd name="connsiteY3" fmla="*/ 421355 h 421355"/>
                    <a:gd name="connsiteX4" fmla="*/ 241957 w 2279191"/>
                    <a:gd name="connsiteY4" fmla="*/ 244920 h 421355"/>
                    <a:gd name="connsiteX0" fmla="*/ 270696 w 2307930"/>
                    <a:gd name="connsiteY0" fmla="*/ 244920 h 393473"/>
                    <a:gd name="connsiteX1" fmla="*/ 2148348 w 2307930"/>
                    <a:gd name="connsiteY1" fmla="*/ 0 h 393473"/>
                    <a:gd name="connsiteX2" fmla="*/ 2307930 w 2307930"/>
                    <a:gd name="connsiteY2" fmla="*/ 165223 h 393473"/>
                    <a:gd name="connsiteX3" fmla="*/ 0 w 2307930"/>
                    <a:gd name="connsiteY3" fmla="*/ 393473 h 393473"/>
                    <a:gd name="connsiteX4" fmla="*/ 270696 w 2307930"/>
                    <a:gd name="connsiteY4" fmla="*/ 244920 h 393473"/>
                    <a:gd name="connsiteX0" fmla="*/ 256744 w 2293978"/>
                    <a:gd name="connsiteY0" fmla="*/ 244920 h 395812"/>
                    <a:gd name="connsiteX1" fmla="*/ 2134396 w 2293978"/>
                    <a:gd name="connsiteY1" fmla="*/ 0 h 395812"/>
                    <a:gd name="connsiteX2" fmla="*/ 2293978 w 2293978"/>
                    <a:gd name="connsiteY2" fmla="*/ 165223 h 395812"/>
                    <a:gd name="connsiteX3" fmla="*/ 0 w 2293978"/>
                    <a:gd name="connsiteY3" fmla="*/ 395812 h 395812"/>
                    <a:gd name="connsiteX4" fmla="*/ 256744 w 2293978"/>
                    <a:gd name="connsiteY4" fmla="*/ 244920 h 395812"/>
                    <a:gd name="connsiteX0" fmla="*/ 256744 w 2305293"/>
                    <a:gd name="connsiteY0" fmla="*/ 244920 h 395812"/>
                    <a:gd name="connsiteX1" fmla="*/ 2134396 w 2305293"/>
                    <a:gd name="connsiteY1" fmla="*/ 0 h 395812"/>
                    <a:gd name="connsiteX2" fmla="*/ 2305293 w 2305293"/>
                    <a:gd name="connsiteY2" fmla="*/ 179934 h 395812"/>
                    <a:gd name="connsiteX3" fmla="*/ 0 w 2305293"/>
                    <a:gd name="connsiteY3" fmla="*/ 395812 h 395812"/>
                    <a:gd name="connsiteX4" fmla="*/ 256744 w 2305293"/>
                    <a:gd name="connsiteY4" fmla="*/ 244920 h 395812"/>
                    <a:gd name="connsiteX0" fmla="*/ 256744 w 2295713"/>
                    <a:gd name="connsiteY0" fmla="*/ 244920 h 395812"/>
                    <a:gd name="connsiteX1" fmla="*/ 2134396 w 2295713"/>
                    <a:gd name="connsiteY1" fmla="*/ 0 h 395812"/>
                    <a:gd name="connsiteX2" fmla="*/ 2295713 w 2295713"/>
                    <a:gd name="connsiteY2" fmla="*/ 170641 h 395812"/>
                    <a:gd name="connsiteX3" fmla="*/ 0 w 2295713"/>
                    <a:gd name="connsiteY3" fmla="*/ 395812 h 395812"/>
                    <a:gd name="connsiteX4" fmla="*/ 256744 w 2295713"/>
                    <a:gd name="connsiteY4" fmla="*/ 244920 h 395812"/>
                    <a:gd name="connsiteX0" fmla="*/ 256744 w 2275653"/>
                    <a:gd name="connsiteY0" fmla="*/ 244920 h 395812"/>
                    <a:gd name="connsiteX1" fmla="*/ 2134396 w 2275653"/>
                    <a:gd name="connsiteY1" fmla="*/ 0 h 395812"/>
                    <a:gd name="connsiteX2" fmla="*/ 2275653 w 2275653"/>
                    <a:gd name="connsiteY2" fmla="*/ 169842 h 395812"/>
                    <a:gd name="connsiteX3" fmla="*/ 0 w 2275653"/>
                    <a:gd name="connsiteY3" fmla="*/ 395812 h 395812"/>
                    <a:gd name="connsiteX4" fmla="*/ 256744 w 2275653"/>
                    <a:gd name="connsiteY4" fmla="*/ 244920 h 395812"/>
                    <a:gd name="connsiteX0" fmla="*/ 256744 w 2293977"/>
                    <a:gd name="connsiteY0" fmla="*/ 244920 h 395812"/>
                    <a:gd name="connsiteX1" fmla="*/ 2134396 w 2293977"/>
                    <a:gd name="connsiteY1" fmla="*/ 0 h 395812"/>
                    <a:gd name="connsiteX2" fmla="*/ 2293977 w 2293977"/>
                    <a:gd name="connsiteY2" fmla="*/ 165225 h 395812"/>
                    <a:gd name="connsiteX3" fmla="*/ 0 w 2293977"/>
                    <a:gd name="connsiteY3" fmla="*/ 395812 h 395812"/>
                    <a:gd name="connsiteX4" fmla="*/ 256744 w 2293977"/>
                    <a:gd name="connsiteY4" fmla="*/ 244920 h 395812"/>
                    <a:gd name="connsiteX0" fmla="*/ 256744 w 2283496"/>
                    <a:gd name="connsiteY0" fmla="*/ 244920 h 395812"/>
                    <a:gd name="connsiteX1" fmla="*/ 2134396 w 2283496"/>
                    <a:gd name="connsiteY1" fmla="*/ 0 h 395812"/>
                    <a:gd name="connsiteX2" fmla="*/ 2283496 w 2283496"/>
                    <a:gd name="connsiteY2" fmla="*/ 173721 h 395812"/>
                    <a:gd name="connsiteX3" fmla="*/ 0 w 2283496"/>
                    <a:gd name="connsiteY3" fmla="*/ 395812 h 395812"/>
                    <a:gd name="connsiteX4" fmla="*/ 256744 w 2283496"/>
                    <a:gd name="connsiteY4" fmla="*/ 244920 h 395812"/>
                    <a:gd name="connsiteX0" fmla="*/ 256744 w 2283496"/>
                    <a:gd name="connsiteY0" fmla="*/ 209395 h 360287"/>
                    <a:gd name="connsiteX1" fmla="*/ 2100447 w 2283496"/>
                    <a:gd name="connsiteY1" fmla="*/ 0 h 360287"/>
                    <a:gd name="connsiteX2" fmla="*/ 2283496 w 2283496"/>
                    <a:gd name="connsiteY2" fmla="*/ 138196 h 360287"/>
                    <a:gd name="connsiteX3" fmla="*/ 0 w 2283496"/>
                    <a:gd name="connsiteY3" fmla="*/ 360287 h 360287"/>
                    <a:gd name="connsiteX4" fmla="*/ 256744 w 2283496"/>
                    <a:gd name="connsiteY4" fmla="*/ 209395 h 360287"/>
                    <a:gd name="connsiteX0" fmla="*/ 250276 w 2277028"/>
                    <a:gd name="connsiteY0" fmla="*/ 209395 h 383306"/>
                    <a:gd name="connsiteX1" fmla="*/ 2093979 w 2277028"/>
                    <a:gd name="connsiteY1" fmla="*/ 0 h 383306"/>
                    <a:gd name="connsiteX2" fmla="*/ 2277028 w 2277028"/>
                    <a:gd name="connsiteY2" fmla="*/ 138196 h 383306"/>
                    <a:gd name="connsiteX3" fmla="*/ 0 w 2277028"/>
                    <a:gd name="connsiteY3" fmla="*/ 383305 h 383306"/>
                    <a:gd name="connsiteX4" fmla="*/ 250276 w 2277028"/>
                    <a:gd name="connsiteY4" fmla="*/ 209395 h 383306"/>
                    <a:gd name="connsiteX0" fmla="*/ 206423 w 2233175"/>
                    <a:gd name="connsiteY0" fmla="*/ 209395 h 408022"/>
                    <a:gd name="connsiteX1" fmla="*/ 2050126 w 2233175"/>
                    <a:gd name="connsiteY1" fmla="*/ 0 h 408022"/>
                    <a:gd name="connsiteX2" fmla="*/ 2233175 w 2233175"/>
                    <a:gd name="connsiteY2" fmla="*/ 138196 h 408022"/>
                    <a:gd name="connsiteX3" fmla="*/ 0 w 2233175"/>
                    <a:gd name="connsiteY3" fmla="*/ 408022 h 408022"/>
                    <a:gd name="connsiteX4" fmla="*/ 206423 w 2233175"/>
                    <a:gd name="connsiteY4" fmla="*/ 209395 h 408022"/>
                    <a:gd name="connsiteX0" fmla="*/ 206423 w 2233175"/>
                    <a:gd name="connsiteY0" fmla="*/ 209395 h 408022"/>
                    <a:gd name="connsiteX1" fmla="*/ 2050126 w 2233175"/>
                    <a:gd name="connsiteY1" fmla="*/ 0 h 408022"/>
                    <a:gd name="connsiteX2" fmla="*/ 2233175 w 2233175"/>
                    <a:gd name="connsiteY2" fmla="*/ 138196 h 408022"/>
                    <a:gd name="connsiteX3" fmla="*/ 0 w 2233175"/>
                    <a:gd name="connsiteY3" fmla="*/ 408022 h 408022"/>
                    <a:gd name="connsiteX4" fmla="*/ 206423 w 2233175"/>
                    <a:gd name="connsiteY4" fmla="*/ 209395 h 408022"/>
                    <a:gd name="connsiteX0" fmla="*/ 206423 w 2239645"/>
                    <a:gd name="connsiteY0" fmla="*/ 209395 h 408022"/>
                    <a:gd name="connsiteX1" fmla="*/ 2050126 w 2239645"/>
                    <a:gd name="connsiteY1" fmla="*/ 0 h 408022"/>
                    <a:gd name="connsiteX2" fmla="*/ 2239645 w 2239645"/>
                    <a:gd name="connsiteY2" fmla="*/ 159458 h 408022"/>
                    <a:gd name="connsiteX3" fmla="*/ 0 w 2239645"/>
                    <a:gd name="connsiteY3" fmla="*/ 408022 h 408022"/>
                    <a:gd name="connsiteX4" fmla="*/ 206423 w 2239645"/>
                    <a:gd name="connsiteY4" fmla="*/ 209395 h 408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39645" h="408022">
                      <a:moveTo>
                        <a:pt x="206423" y="209395"/>
                      </a:moveTo>
                      <a:lnTo>
                        <a:pt x="2050126" y="0"/>
                      </a:lnTo>
                      <a:lnTo>
                        <a:pt x="2239645" y="159458"/>
                      </a:lnTo>
                      <a:lnTo>
                        <a:pt x="0" y="408022"/>
                      </a:lnTo>
                      <a:lnTo>
                        <a:pt x="206423" y="209395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13" name="สี่เหลี่ยมผืนผ้า 11">
                  <a:extLst>
                    <a:ext uri="{FF2B5EF4-FFF2-40B4-BE49-F238E27FC236}">
                      <a16:creationId xmlns:a16="http://schemas.microsoft.com/office/drawing/2014/main" id="{8BE490C7-E9C5-4EB9-8DFF-B2E871E96A89}"/>
                    </a:ext>
                  </a:extLst>
                </p:cNvPr>
                <p:cNvSpPr/>
                <p:nvPr/>
              </p:nvSpPr>
              <p:spPr>
                <a:xfrm>
                  <a:off x="4259045" y="3837302"/>
                  <a:ext cx="3548065" cy="375076"/>
                </a:xfrm>
                <a:custGeom>
                  <a:avLst/>
                  <a:gdLst>
                    <a:gd name="connsiteX0" fmla="*/ 0 w 6400800"/>
                    <a:gd name="connsiteY0" fmla="*/ 0 h 1182797"/>
                    <a:gd name="connsiteX1" fmla="*/ 6400800 w 6400800"/>
                    <a:gd name="connsiteY1" fmla="*/ 0 h 1182797"/>
                    <a:gd name="connsiteX2" fmla="*/ 6400800 w 6400800"/>
                    <a:gd name="connsiteY2" fmla="*/ 1182797 h 1182797"/>
                    <a:gd name="connsiteX3" fmla="*/ 0 w 6400800"/>
                    <a:gd name="connsiteY3" fmla="*/ 1182797 h 1182797"/>
                    <a:gd name="connsiteX4" fmla="*/ 0 w 6400800"/>
                    <a:gd name="connsiteY4" fmla="*/ 0 h 1182797"/>
                    <a:gd name="connsiteX0" fmla="*/ 0 w 6400800"/>
                    <a:gd name="connsiteY0" fmla="*/ 0 h 1830497"/>
                    <a:gd name="connsiteX1" fmla="*/ 6400800 w 6400800"/>
                    <a:gd name="connsiteY1" fmla="*/ 0 h 1830497"/>
                    <a:gd name="connsiteX2" fmla="*/ 6355080 w 6400800"/>
                    <a:gd name="connsiteY2" fmla="*/ 1830497 h 1830497"/>
                    <a:gd name="connsiteX3" fmla="*/ 0 w 6400800"/>
                    <a:gd name="connsiteY3" fmla="*/ 1182797 h 1830497"/>
                    <a:gd name="connsiteX4" fmla="*/ 0 w 6400800"/>
                    <a:gd name="connsiteY4" fmla="*/ 0 h 1830497"/>
                    <a:gd name="connsiteX0" fmla="*/ 0 w 6355080"/>
                    <a:gd name="connsiteY0" fmla="*/ 0 h 1830497"/>
                    <a:gd name="connsiteX1" fmla="*/ 5768340 w 6355080"/>
                    <a:gd name="connsiteY1" fmla="*/ 1394460 h 1830497"/>
                    <a:gd name="connsiteX2" fmla="*/ 6355080 w 6355080"/>
                    <a:gd name="connsiteY2" fmla="*/ 1830497 h 1830497"/>
                    <a:gd name="connsiteX3" fmla="*/ 0 w 6355080"/>
                    <a:gd name="connsiteY3" fmla="*/ 1182797 h 1830497"/>
                    <a:gd name="connsiteX4" fmla="*/ 0 w 6355080"/>
                    <a:gd name="connsiteY4" fmla="*/ 0 h 1830497"/>
                    <a:gd name="connsiteX0" fmla="*/ 53340 w 6355080"/>
                    <a:gd name="connsiteY0" fmla="*/ 0 h 1129457"/>
                    <a:gd name="connsiteX1" fmla="*/ 5768340 w 6355080"/>
                    <a:gd name="connsiteY1" fmla="*/ 693420 h 1129457"/>
                    <a:gd name="connsiteX2" fmla="*/ 6355080 w 6355080"/>
                    <a:gd name="connsiteY2" fmla="*/ 1129457 h 1129457"/>
                    <a:gd name="connsiteX3" fmla="*/ 0 w 6355080"/>
                    <a:gd name="connsiteY3" fmla="*/ 481757 h 1129457"/>
                    <a:gd name="connsiteX4" fmla="*/ 53340 w 6355080"/>
                    <a:gd name="connsiteY4" fmla="*/ 0 h 1129457"/>
                    <a:gd name="connsiteX0" fmla="*/ 45720 w 6355080"/>
                    <a:gd name="connsiteY0" fmla="*/ 0 h 923717"/>
                    <a:gd name="connsiteX1" fmla="*/ 5768340 w 6355080"/>
                    <a:gd name="connsiteY1" fmla="*/ 487680 h 923717"/>
                    <a:gd name="connsiteX2" fmla="*/ 6355080 w 6355080"/>
                    <a:gd name="connsiteY2" fmla="*/ 923717 h 923717"/>
                    <a:gd name="connsiteX3" fmla="*/ 0 w 6355080"/>
                    <a:gd name="connsiteY3" fmla="*/ 276017 h 923717"/>
                    <a:gd name="connsiteX4" fmla="*/ 45720 w 6355080"/>
                    <a:gd name="connsiteY4" fmla="*/ 0 h 923717"/>
                    <a:gd name="connsiteX0" fmla="*/ 22860 w 6355080"/>
                    <a:gd name="connsiteY0" fmla="*/ 0 h 801797"/>
                    <a:gd name="connsiteX1" fmla="*/ 5768340 w 6355080"/>
                    <a:gd name="connsiteY1" fmla="*/ 365760 h 801797"/>
                    <a:gd name="connsiteX2" fmla="*/ 6355080 w 6355080"/>
                    <a:gd name="connsiteY2" fmla="*/ 801797 h 801797"/>
                    <a:gd name="connsiteX3" fmla="*/ 0 w 6355080"/>
                    <a:gd name="connsiteY3" fmla="*/ 154097 h 801797"/>
                    <a:gd name="connsiteX4" fmla="*/ 22860 w 6355080"/>
                    <a:gd name="connsiteY4" fmla="*/ 0 h 801797"/>
                    <a:gd name="connsiteX0" fmla="*/ 22860 w 6355080"/>
                    <a:gd name="connsiteY0" fmla="*/ 0 h 733217"/>
                    <a:gd name="connsiteX1" fmla="*/ 5768340 w 6355080"/>
                    <a:gd name="connsiteY1" fmla="*/ 297180 h 733217"/>
                    <a:gd name="connsiteX2" fmla="*/ 6355080 w 6355080"/>
                    <a:gd name="connsiteY2" fmla="*/ 733217 h 733217"/>
                    <a:gd name="connsiteX3" fmla="*/ 0 w 6355080"/>
                    <a:gd name="connsiteY3" fmla="*/ 85517 h 733217"/>
                    <a:gd name="connsiteX4" fmla="*/ 22860 w 6355080"/>
                    <a:gd name="connsiteY4" fmla="*/ 0 h 733217"/>
                    <a:gd name="connsiteX0" fmla="*/ 22860 w 6355080"/>
                    <a:gd name="connsiteY0" fmla="*/ 0 h 733217"/>
                    <a:gd name="connsiteX1" fmla="*/ 5615940 w 6355080"/>
                    <a:gd name="connsiteY1" fmla="*/ 449580 h 733217"/>
                    <a:gd name="connsiteX2" fmla="*/ 6355080 w 6355080"/>
                    <a:gd name="connsiteY2" fmla="*/ 733217 h 733217"/>
                    <a:gd name="connsiteX3" fmla="*/ 0 w 6355080"/>
                    <a:gd name="connsiteY3" fmla="*/ 85517 h 733217"/>
                    <a:gd name="connsiteX4" fmla="*/ 22860 w 6355080"/>
                    <a:gd name="connsiteY4" fmla="*/ 0 h 733217"/>
                    <a:gd name="connsiteX0" fmla="*/ 22860 w 6355080"/>
                    <a:gd name="connsiteY0" fmla="*/ 0 h 733217"/>
                    <a:gd name="connsiteX1" fmla="*/ 5577840 w 6355080"/>
                    <a:gd name="connsiteY1" fmla="*/ 502920 h 733217"/>
                    <a:gd name="connsiteX2" fmla="*/ 6355080 w 6355080"/>
                    <a:gd name="connsiteY2" fmla="*/ 733217 h 733217"/>
                    <a:gd name="connsiteX3" fmla="*/ 0 w 6355080"/>
                    <a:gd name="connsiteY3" fmla="*/ 85517 h 733217"/>
                    <a:gd name="connsiteX4" fmla="*/ 22860 w 6355080"/>
                    <a:gd name="connsiteY4" fmla="*/ 0 h 733217"/>
                    <a:gd name="connsiteX0" fmla="*/ 1516380 w 6355080"/>
                    <a:gd name="connsiteY0" fmla="*/ 0 h 649397"/>
                    <a:gd name="connsiteX1" fmla="*/ 5577840 w 6355080"/>
                    <a:gd name="connsiteY1" fmla="*/ 419100 h 649397"/>
                    <a:gd name="connsiteX2" fmla="*/ 6355080 w 6355080"/>
                    <a:gd name="connsiteY2" fmla="*/ 649397 h 649397"/>
                    <a:gd name="connsiteX3" fmla="*/ 0 w 6355080"/>
                    <a:gd name="connsiteY3" fmla="*/ 1697 h 649397"/>
                    <a:gd name="connsiteX4" fmla="*/ 1516380 w 6355080"/>
                    <a:gd name="connsiteY4" fmla="*/ 0 h 649397"/>
                    <a:gd name="connsiteX0" fmla="*/ 502920 w 5341620"/>
                    <a:gd name="connsiteY0" fmla="*/ 0 h 649397"/>
                    <a:gd name="connsiteX1" fmla="*/ 4564380 w 5341620"/>
                    <a:gd name="connsiteY1" fmla="*/ 419100 h 649397"/>
                    <a:gd name="connsiteX2" fmla="*/ 5341620 w 5341620"/>
                    <a:gd name="connsiteY2" fmla="*/ 649397 h 649397"/>
                    <a:gd name="connsiteX3" fmla="*/ 0 w 5341620"/>
                    <a:gd name="connsiteY3" fmla="*/ 85517 h 649397"/>
                    <a:gd name="connsiteX4" fmla="*/ 502920 w 5341620"/>
                    <a:gd name="connsiteY4" fmla="*/ 0 h 649397"/>
                    <a:gd name="connsiteX0" fmla="*/ 525780 w 5364480"/>
                    <a:gd name="connsiteY0" fmla="*/ 0 h 649397"/>
                    <a:gd name="connsiteX1" fmla="*/ 4587240 w 5364480"/>
                    <a:gd name="connsiteY1" fmla="*/ 419100 h 649397"/>
                    <a:gd name="connsiteX2" fmla="*/ 5364480 w 5364480"/>
                    <a:gd name="connsiteY2" fmla="*/ 649397 h 649397"/>
                    <a:gd name="connsiteX3" fmla="*/ 0 w 5364480"/>
                    <a:gd name="connsiteY3" fmla="*/ 85517 h 649397"/>
                    <a:gd name="connsiteX4" fmla="*/ 525780 w 5364480"/>
                    <a:gd name="connsiteY4" fmla="*/ 0 h 649397"/>
                    <a:gd name="connsiteX0" fmla="*/ 525780 w 4587240"/>
                    <a:gd name="connsiteY0" fmla="*/ 0 h 550337"/>
                    <a:gd name="connsiteX1" fmla="*/ 4587240 w 4587240"/>
                    <a:gd name="connsiteY1" fmla="*/ 419100 h 550337"/>
                    <a:gd name="connsiteX2" fmla="*/ 4465320 w 4587240"/>
                    <a:gd name="connsiteY2" fmla="*/ 550337 h 550337"/>
                    <a:gd name="connsiteX3" fmla="*/ 0 w 4587240"/>
                    <a:gd name="connsiteY3" fmla="*/ 85517 h 550337"/>
                    <a:gd name="connsiteX4" fmla="*/ 525780 w 4587240"/>
                    <a:gd name="connsiteY4" fmla="*/ 0 h 550337"/>
                    <a:gd name="connsiteX0" fmla="*/ 525780 w 4465320"/>
                    <a:gd name="connsiteY0" fmla="*/ 0 h 550337"/>
                    <a:gd name="connsiteX1" fmla="*/ 4442460 w 4465320"/>
                    <a:gd name="connsiteY1" fmla="*/ 403860 h 550337"/>
                    <a:gd name="connsiteX2" fmla="*/ 4465320 w 4465320"/>
                    <a:gd name="connsiteY2" fmla="*/ 550337 h 550337"/>
                    <a:gd name="connsiteX3" fmla="*/ 0 w 4465320"/>
                    <a:gd name="connsiteY3" fmla="*/ 85517 h 550337"/>
                    <a:gd name="connsiteX4" fmla="*/ 525780 w 4465320"/>
                    <a:gd name="connsiteY4" fmla="*/ 0 h 550337"/>
                    <a:gd name="connsiteX0" fmla="*/ 525780 w 4465320"/>
                    <a:gd name="connsiteY0" fmla="*/ 0 h 550337"/>
                    <a:gd name="connsiteX1" fmla="*/ 4328160 w 4465320"/>
                    <a:gd name="connsiteY1" fmla="*/ 396240 h 550337"/>
                    <a:gd name="connsiteX2" fmla="*/ 4465320 w 4465320"/>
                    <a:gd name="connsiteY2" fmla="*/ 550337 h 550337"/>
                    <a:gd name="connsiteX3" fmla="*/ 0 w 4465320"/>
                    <a:gd name="connsiteY3" fmla="*/ 85517 h 550337"/>
                    <a:gd name="connsiteX4" fmla="*/ 525780 w 4465320"/>
                    <a:gd name="connsiteY4" fmla="*/ 0 h 550337"/>
                    <a:gd name="connsiteX0" fmla="*/ 525780 w 4511040"/>
                    <a:gd name="connsiteY0" fmla="*/ 0 h 596057"/>
                    <a:gd name="connsiteX1" fmla="*/ 4328160 w 4511040"/>
                    <a:gd name="connsiteY1" fmla="*/ 396240 h 596057"/>
                    <a:gd name="connsiteX2" fmla="*/ 4511040 w 4511040"/>
                    <a:gd name="connsiteY2" fmla="*/ 596057 h 596057"/>
                    <a:gd name="connsiteX3" fmla="*/ 0 w 4511040"/>
                    <a:gd name="connsiteY3" fmla="*/ 85517 h 596057"/>
                    <a:gd name="connsiteX4" fmla="*/ 525780 w 4511040"/>
                    <a:gd name="connsiteY4" fmla="*/ 0 h 596057"/>
                    <a:gd name="connsiteX0" fmla="*/ 487680 w 4511040"/>
                    <a:gd name="connsiteY0" fmla="*/ 0 h 618917"/>
                    <a:gd name="connsiteX1" fmla="*/ 4328160 w 4511040"/>
                    <a:gd name="connsiteY1" fmla="*/ 419100 h 618917"/>
                    <a:gd name="connsiteX2" fmla="*/ 4511040 w 4511040"/>
                    <a:gd name="connsiteY2" fmla="*/ 618917 h 618917"/>
                    <a:gd name="connsiteX3" fmla="*/ 0 w 4511040"/>
                    <a:gd name="connsiteY3" fmla="*/ 108377 h 618917"/>
                    <a:gd name="connsiteX4" fmla="*/ 487680 w 4511040"/>
                    <a:gd name="connsiteY4" fmla="*/ 0 h 618917"/>
                    <a:gd name="connsiteX0" fmla="*/ 472440 w 4495800"/>
                    <a:gd name="connsiteY0" fmla="*/ 0 h 618917"/>
                    <a:gd name="connsiteX1" fmla="*/ 4312920 w 4495800"/>
                    <a:gd name="connsiteY1" fmla="*/ 419100 h 618917"/>
                    <a:gd name="connsiteX2" fmla="*/ 4495800 w 4495800"/>
                    <a:gd name="connsiteY2" fmla="*/ 618917 h 618917"/>
                    <a:gd name="connsiteX3" fmla="*/ 0 w 4495800"/>
                    <a:gd name="connsiteY3" fmla="*/ 108377 h 618917"/>
                    <a:gd name="connsiteX4" fmla="*/ 472440 w 4495800"/>
                    <a:gd name="connsiteY4" fmla="*/ 0 h 618917"/>
                    <a:gd name="connsiteX0" fmla="*/ 472440 w 4495800"/>
                    <a:gd name="connsiteY0" fmla="*/ 0 h 618917"/>
                    <a:gd name="connsiteX1" fmla="*/ 4312920 w 4495800"/>
                    <a:gd name="connsiteY1" fmla="*/ 419100 h 618917"/>
                    <a:gd name="connsiteX2" fmla="*/ 4495800 w 4495800"/>
                    <a:gd name="connsiteY2" fmla="*/ 618917 h 618917"/>
                    <a:gd name="connsiteX3" fmla="*/ 0 w 4495800"/>
                    <a:gd name="connsiteY3" fmla="*/ 98852 h 618917"/>
                    <a:gd name="connsiteX4" fmla="*/ 472440 w 4495800"/>
                    <a:gd name="connsiteY4" fmla="*/ 0 h 618917"/>
                    <a:gd name="connsiteX0" fmla="*/ 458153 w 4481513"/>
                    <a:gd name="connsiteY0" fmla="*/ 0 h 618917"/>
                    <a:gd name="connsiteX1" fmla="*/ 4298633 w 4481513"/>
                    <a:gd name="connsiteY1" fmla="*/ 419100 h 618917"/>
                    <a:gd name="connsiteX2" fmla="*/ 4481513 w 4481513"/>
                    <a:gd name="connsiteY2" fmla="*/ 618917 h 618917"/>
                    <a:gd name="connsiteX3" fmla="*/ 0 w 4481513"/>
                    <a:gd name="connsiteY3" fmla="*/ 103614 h 618917"/>
                    <a:gd name="connsiteX4" fmla="*/ 458153 w 4481513"/>
                    <a:gd name="connsiteY4" fmla="*/ 0 h 618917"/>
                    <a:gd name="connsiteX0" fmla="*/ 462916 w 4486276"/>
                    <a:gd name="connsiteY0" fmla="*/ 0 h 618917"/>
                    <a:gd name="connsiteX1" fmla="*/ 4303396 w 4486276"/>
                    <a:gd name="connsiteY1" fmla="*/ 419100 h 618917"/>
                    <a:gd name="connsiteX2" fmla="*/ 4486276 w 4486276"/>
                    <a:gd name="connsiteY2" fmla="*/ 618917 h 618917"/>
                    <a:gd name="connsiteX3" fmla="*/ 0 w 4486276"/>
                    <a:gd name="connsiteY3" fmla="*/ 98851 h 618917"/>
                    <a:gd name="connsiteX4" fmla="*/ 462916 w 4486276"/>
                    <a:gd name="connsiteY4" fmla="*/ 0 h 618917"/>
                    <a:gd name="connsiteX0" fmla="*/ 470060 w 4493420"/>
                    <a:gd name="connsiteY0" fmla="*/ 0 h 618917"/>
                    <a:gd name="connsiteX1" fmla="*/ 4310540 w 4493420"/>
                    <a:gd name="connsiteY1" fmla="*/ 419100 h 618917"/>
                    <a:gd name="connsiteX2" fmla="*/ 4493420 w 4493420"/>
                    <a:gd name="connsiteY2" fmla="*/ 618917 h 618917"/>
                    <a:gd name="connsiteX3" fmla="*/ 0 w 4493420"/>
                    <a:gd name="connsiteY3" fmla="*/ 98851 h 618917"/>
                    <a:gd name="connsiteX4" fmla="*/ 470060 w 4493420"/>
                    <a:gd name="connsiteY4" fmla="*/ 0 h 618917"/>
                    <a:gd name="connsiteX0" fmla="*/ 470060 w 4479133"/>
                    <a:gd name="connsiteY0" fmla="*/ 0 h 618917"/>
                    <a:gd name="connsiteX1" fmla="*/ 4310540 w 4479133"/>
                    <a:gd name="connsiteY1" fmla="*/ 419100 h 618917"/>
                    <a:gd name="connsiteX2" fmla="*/ 4479133 w 4479133"/>
                    <a:gd name="connsiteY2" fmla="*/ 618917 h 618917"/>
                    <a:gd name="connsiteX3" fmla="*/ 0 w 4479133"/>
                    <a:gd name="connsiteY3" fmla="*/ 98851 h 618917"/>
                    <a:gd name="connsiteX4" fmla="*/ 470060 w 4479133"/>
                    <a:gd name="connsiteY4" fmla="*/ 0 h 618917"/>
                    <a:gd name="connsiteX0" fmla="*/ 470060 w 4476752"/>
                    <a:gd name="connsiteY0" fmla="*/ 0 h 599867"/>
                    <a:gd name="connsiteX1" fmla="*/ 4310540 w 4476752"/>
                    <a:gd name="connsiteY1" fmla="*/ 419100 h 599867"/>
                    <a:gd name="connsiteX2" fmla="*/ 4476752 w 4476752"/>
                    <a:gd name="connsiteY2" fmla="*/ 599867 h 599867"/>
                    <a:gd name="connsiteX3" fmla="*/ 0 w 4476752"/>
                    <a:gd name="connsiteY3" fmla="*/ 98851 h 599867"/>
                    <a:gd name="connsiteX4" fmla="*/ 470060 w 4476752"/>
                    <a:gd name="connsiteY4" fmla="*/ 0 h 599867"/>
                    <a:gd name="connsiteX0" fmla="*/ 470060 w 4476752"/>
                    <a:gd name="connsiteY0" fmla="*/ 330200 h 930067"/>
                    <a:gd name="connsiteX1" fmla="*/ 3745390 w 4476752"/>
                    <a:gd name="connsiteY1" fmla="*/ 0 h 930067"/>
                    <a:gd name="connsiteX2" fmla="*/ 4476752 w 4476752"/>
                    <a:gd name="connsiteY2" fmla="*/ 930067 h 930067"/>
                    <a:gd name="connsiteX3" fmla="*/ 0 w 4476752"/>
                    <a:gd name="connsiteY3" fmla="*/ 429051 h 930067"/>
                    <a:gd name="connsiteX4" fmla="*/ 470060 w 4476752"/>
                    <a:gd name="connsiteY4" fmla="*/ 330200 h 930067"/>
                    <a:gd name="connsiteX0" fmla="*/ 470060 w 3784602"/>
                    <a:gd name="connsiteY0" fmla="*/ 330200 h 429051"/>
                    <a:gd name="connsiteX1" fmla="*/ 3745390 w 3784602"/>
                    <a:gd name="connsiteY1" fmla="*/ 0 h 429051"/>
                    <a:gd name="connsiteX2" fmla="*/ 3784602 w 3784602"/>
                    <a:gd name="connsiteY2" fmla="*/ 371267 h 429051"/>
                    <a:gd name="connsiteX3" fmla="*/ 0 w 3784602"/>
                    <a:gd name="connsiteY3" fmla="*/ 429051 h 429051"/>
                    <a:gd name="connsiteX4" fmla="*/ 470060 w 3784602"/>
                    <a:gd name="connsiteY4" fmla="*/ 330200 h 429051"/>
                    <a:gd name="connsiteX0" fmla="*/ 470060 w 3745390"/>
                    <a:gd name="connsiteY0" fmla="*/ 330200 h 429051"/>
                    <a:gd name="connsiteX1" fmla="*/ 3745390 w 3745390"/>
                    <a:gd name="connsiteY1" fmla="*/ 0 h 429051"/>
                    <a:gd name="connsiteX2" fmla="*/ 3562352 w 3745390"/>
                    <a:gd name="connsiteY2" fmla="*/ 282367 h 429051"/>
                    <a:gd name="connsiteX3" fmla="*/ 0 w 3745390"/>
                    <a:gd name="connsiteY3" fmla="*/ 429051 h 429051"/>
                    <a:gd name="connsiteX4" fmla="*/ 470060 w 3745390"/>
                    <a:gd name="connsiteY4" fmla="*/ 330200 h 429051"/>
                    <a:gd name="connsiteX0" fmla="*/ 470060 w 3562352"/>
                    <a:gd name="connsiteY0" fmla="*/ 317500 h 416351"/>
                    <a:gd name="connsiteX1" fmla="*/ 3478690 w 3562352"/>
                    <a:gd name="connsiteY1" fmla="*/ 0 h 416351"/>
                    <a:gd name="connsiteX2" fmla="*/ 3562352 w 3562352"/>
                    <a:gd name="connsiteY2" fmla="*/ 269667 h 416351"/>
                    <a:gd name="connsiteX3" fmla="*/ 0 w 3562352"/>
                    <a:gd name="connsiteY3" fmla="*/ 416351 h 416351"/>
                    <a:gd name="connsiteX4" fmla="*/ 470060 w 3562352"/>
                    <a:gd name="connsiteY4" fmla="*/ 317500 h 416351"/>
                    <a:gd name="connsiteX0" fmla="*/ 470060 w 3562352"/>
                    <a:gd name="connsiteY0" fmla="*/ 317500 h 416351"/>
                    <a:gd name="connsiteX1" fmla="*/ 3478690 w 3562352"/>
                    <a:gd name="connsiteY1" fmla="*/ 0 h 416351"/>
                    <a:gd name="connsiteX2" fmla="*/ 3562352 w 3562352"/>
                    <a:gd name="connsiteY2" fmla="*/ 193467 h 416351"/>
                    <a:gd name="connsiteX3" fmla="*/ 0 w 3562352"/>
                    <a:gd name="connsiteY3" fmla="*/ 416351 h 416351"/>
                    <a:gd name="connsiteX4" fmla="*/ 470060 w 3562352"/>
                    <a:gd name="connsiteY4" fmla="*/ 317500 h 416351"/>
                    <a:gd name="connsiteX0" fmla="*/ 470060 w 3524252"/>
                    <a:gd name="connsiteY0" fmla="*/ 317500 h 416351"/>
                    <a:gd name="connsiteX1" fmla="*/ 3478690 w 3524252"/>
                    <a:gd name="connsiteY1" fmla="*/ 0 h 416351"/>
                    <a:gd name="connsiteX2" fmla="*/ 3524252 w 3524252"/>
                    <a:gd name="connsiteY2" fmla="*/ 180767 h 416351"/>
                    <a:gd name="connsiteX3" fmla="*/ 0 w 3524252"/>
                    <a:gd name="connsiteY3" fmla="*/ 416351 h 416351"/>
                    <a:gd name="connsiteX4" fmla="*/ 470060 w 3524252"/>
                    <a:gd name="connsiteY4" fmla="*/ 317500 h 416351"/>
                    <a:gd name="connsiteX0" fmla="*/ 470060 w 3556002"/>
                    <a:gd name="connsiteY0" fmla="*/ 317500 h 416351"/>
                    <a:gd name="connsiteX1" fmla="*/ 3478690 w 3556002"/>
                    <a:gd name="connsiteY1" fmla="*/ 0 h 416351"/>
                    <a:gd name="connsiteX2" fmla="*/ 3556002 w 3556002"/>
                    <a:gd name="connsiteY2" fmla="*/ 187117 h 416351"/>
                    <a:gd name="connsiteX3" fmla="*/ 0 w 3556002"/>
                    <a:gd name="connsiteY3" fmla="*/ 416351 h 416351"/>
                    <a:gd name="connsiteX4" fmla="*/ 470060 w 3556002"/>
                    <a:gd name="connsiteY4" fmla="*/ 317500 h 416351"/>
                    <a:gd name="connsiteX0" fmla="*/ 470060 w 3543302"/>
                    <a:gd name="connsiteY0" fmla="*/ 317500 h 416351"/>
                    <a:gd name="connsiteX1" fmla="*/ 3478690 w 3543302"/>
                    <a:gd name="connsiteY1" fmla="*/ 0 h 416351"/>
                    <a:gd name="connsiteX2" fmla="*/ 3543302 w 3543302"/>
                    <a:gd name="connsiteY2" fmla="*/ 218867 h 416351"/>
                    <a:gd name="connsiteX3" fmla="*/ 0 w 3543302"/>
                    <a:gd name="connsiteY3" fmla="*/ 416351 h 416351"/>
                    <a:gd name="connsiteX4" fmla="*/ 470060 w 3543302"/>
                    <a:gd name="connsiteY4" fmla="*/ 317500 h 416351"/>
                    <a:gd name="connsiteX0" fmla="*/ 470060 w 3568702"/>
                    <a:gd name="connsiteY0" fmla="*/ 317500 h 416351"/>
                    <a:gd name="connsiteX1" fmla="*/ 3478690 w 3568702"/>
                    <a:gd name="connsiteY1" fmla="*/ 0 h 416351"/>
                    <a:gd name="connsiteX2" fmla="*/ 3568702 w 3568702"/>
                    <a:gd name="connsiteY2" fmla="*/ 206167 h 416351"/>
                    <a:gd name="connsiteX3" fmla="*/ 0 w 3568702"/>
                    <a:gd name="connsiteY3" fmla="*/ 416351 h 416351"/>
                    <a:gd name="connsiteX4" fmla="*/ 470060 w 3568702"/>
                    <a:gd name="connsiteY4" fmla="*/ 317500 h 416351"/>
                    <a:gd name="connsiteX0" fmla="*/ 470060 w 3552827"/>
                    <a:gd name="connsiteY0" fmla="*/ 317500 h 416351"/>
                    <a:gd name="connsiteX1" fmla="*/ 3478690 w 3552827"/>
                    <a:gd name="connsiteY1" fmla="*/ 0 h 416351"/>
                    <a:gd name="connsiteX2" fmla="*/ 3552827 w 3552827"/>
                    <a:gd name="connsiteY2" fmla="*/ 209342 h 416351"/>
                    <a:gd name="connsiteX3" fmla="*/ 0 w 3552827"/>
                    <a:gd name="connsiteY3" fmla="*/ 416351 h 416351"/>
                    <a:gd name="connsiteX4" fmla="*/ 470060 w 3552827"/>
                    <a:gd name="connsiteY4" fmla="*/ 317500 h 416351"/>
                    <a:gd name="connsiteX0" fmla="*/ 470060 w 3552827"/>
                    <a:gd name="connsiteY0" fmla="*/ 276225 h 375076"/>
                    <a:gd name="connsiteX1" fmla="*/ 3412015 w 3552827"/>
                    <a:gd name="connsiteY1" fmla="*/ 0 h 375076"/>
                    <a:gd name="connsiteX2" fmla="*/ 3552827 w 3552827"/>
                    <a:gd name="connsiteY2" fmla="*/ 168067 h 375076"/>
                    <a:gd name="connsiteX3" fmla="*/ 0 w 3552827"/>
                    <a:gd name="connsiteY3" fmla="*/ 375076 h 375076"/>
                    <a:gd name="connsiteX4" fmla="*/ 470060 w 3552827"/>
                    <a:gd name="connsiteY4" fmla="*/ 276225 h 375076"/>
                    <a:gd name="connsiteX0" fmla="*/ 470060 w 3549652"/>
                    <a:gd name="connsiteY0" fmla="*/ 276225 h 375076"/>
                    <a:gd name="connsiteX1" fmla="*/ 3412015 w 3549652"/>
                    <a:gd name="connsiteY1" fmla="*/ 0 h 375076"/>
                    <a:gd name="connsiteX2" fmla="*/ 3549652 w 3549652"/>
                    <a:gd name="connsiteY2" fmla="*/ 155367 h 375076"/>
                    <a:gd name="connsiteX3" fmla="*/ 0 w 3549652"/>
                    <a:gd name="connsiteY3" fmla="*/ 375076 h 375076"/>
                    <a:gd name="connsiteX4" fmla="*/ 470060 w 3549652"/>
                    <a:gd name="connsiteY4" fmla="*/ 276225 h 375076"/>
                    <a:gd name="connsiteX0" fmla="*/ 470060 w 3556002"/>
                    <a:gd name="connsiteY0" fmla="*/ 276225 h 375076"/>
                    <a:gd name="connsiteX1" fmla="*/ 3412015 w 3556002"/>
                    <a:gd name="connsiteY1" fmla="*/ 0 h 375076"/>
                    <a:gd name="connsiteX2" fmla="*/ 3556002 w 3556002"/>
                    <a:gd name="connsiteY2" fmla="*/ 145842 h 375076"/>
                    <a:gd name="connsiteX3" fmla="*/ 0 w 3556002"/>
                    <a:gd name="connsiteY3" fmla="*/ 375076 h 375076"/>
                    <a:gd name="connsiteX4" fmla="*/ 470060 w 3556002"/>
                    <a:gd name="connsiteY4" fmla="*/ 276225 h 375076"/>
                    <a:gd name="connsiteX0" fmla="*/ 470060 w 3546477"/>
                    <a:gd name="connsiteY0" fmla="*/ 276225 h 375076"/>
                    <a:gd name="connsiteX1" fmla="*/ 3412015 w 3546477"/>
                    <a:gd name="connsiteY1" fmla="*/ 0 h 375076"/>
                    <a:gd name="connsiteX2" fmla="*/ 3546477 w 3546477"/>
                    <a:gd name="connsiteY2" fmla="*/ 155367 h 375076"/>
                    <a:gd name="connsiteX3" fmla="*/ 0 w 3546477"/>
                    <a:gd name="connsiteY3" fmla="*/ 375076 h 375076"/>
                    <a:gd name="connsiteX4" fmla="*/ 470060 w 3546477"/>
                    <a:gd name="connsiteY4" fmla="*/ 276225 h 375076"/>
                    <a:gd name="connsiteX0" fmla="*/ 470060 w 3552827"/>
                    <a:gd name="connsiteY0" fmla="*/ 276225 h 375076"/>
                    <a:gd name="connsiteX1" fmla="*/ 3412015 w 3552827"/>
                    <a:gd name="connsiteY1" fmla="*/ 0 h 375076"/>
                    <a:gd name="connsiteX2" fmla="*/ 3552827 w 3552827"/>
                    <a:gd name="connsiteY2" fmla="*/ 155367 h 375076"/>
                    <a:gd name="connsiteX3" fmla="*/ 0 w 3552827"/>
                    <a:gd name="connsiteY3" fmla="*/ 375076 h 375076"/>
                    <a:gd name="connsiteX4" fmla="*/ 470060 w 3552827"/>
                    <a:gd name="connsiteY4" fmla="*/ 276225 h 375076"/>
                    <a:gd name="connsiteX0" fmla="*/ 470060 w 3550446"/>
                    <a:gd name="connsiteY0" fmla="*/ 276225 h 375076"/>
                    <a:gd name="connsiteX1" fmla="*/ 3412015 w 3550446"/>
                    <a:gd name="connsiteY1" fmla="*/ 0 h 375076"/>
                    <a:gd name="connsiteX2" fmla="*/ 3550446 w 3550446"/>
                    <a:gd name="connsiteY2" fmla="*/ 160129 h 375076"/>
                    <a:gd name="connsiteX3" fmla="*/ 0 w 3550446"/>
                    <a:gd name="connsiteY3" fmla="*/ 375076 h 375076"/>
                    <a:gd name="connsiteX4" fmla="*/ 470060 w 3550446"/>
                    <a:gd name="connsiteY4" fmla="*/ 276225 h 375076"/>
                    <a:gd name="connsiteX0" fmla="*/ 470060 w 3548065"/>
                    <a:gd name="connsiteY0" fmla="*/ 276225 h 375076"/>
                    <a:gd name="connsiteX1" fmla="*/ 3412015 w 3548065"/>
                    <a:gd name="connsiteY1" fmla="*/ 0 h 375076"/>
                    <a:gd name="connsiteX2" fmla="*/ 3548065 w 3548065"/>
                    <a:gd name="connsiteY2" fmla="*/ 155366 h 375076"/>
                    <a:gd name="connsiteX3" fmla="*/ 0 w 3548065"/>
                    <a:gd name="connsiteY3" fmla="*/ 375076 h 375076"/>
                    <a:gd name="connsiteX4" fmla="*/ 470060 w 3548065"/>
                    <a:gd name="connsiteY4" fmla="*/ 276225 h 375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48065" h="375076">
                      <a:moveTo>
                        <a:pt x="470060" y="276225"/>
                      </a:moveTo>
                      <a:lnTo>
                        <a:pt x="3412015" y="0"/>
                      </a:lnTo>
                      <a:lnTo>
                        <a:pt x="3548065" y="155366"/>
                      </a:lnTo>
                      <a:lnTo>
                        <a:pt x="0" y="375076"/>
                      </a:lnTo>
                      <a:lnTo>
                        <a:pt x="470060" y="276225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2" name="สี่เหลี่ยมผืนผ้า 11">
                  <a:extLst>
                    <a:ext uri="{FF2B5EF4-FFF2-40B4-BE49-F238E27FC236}">
                      <a16:creationId xmlns:a16="http://schemas.microsoft.com/office/drawing/2014/main" id="{9EADFFAB-21EE-4AFA-BE8C-3DDA962EDCC1}"/>
                    </a:ext>
                  </a:extLst>
                </p:cNvPr>
                <p:cNvSpPr/>
                <p:nvPr/>
              </p:nvSpPr>
              <p:spPr>
                <a:xfrm>
                  <a:off x="3988007" y="4629658"/>
                  <a:ext cx="4476752" cy="599867"/>
                </a:xfrm>
                <a:custGeom>
                  <a:avLst/>
                  <a:gdLst>
                    <a:gd name="connsiteX0" fmla="*/ 0 w 6400800"/>
                    <a:gd name="connsiteY0" fmla="*/ 0 h 1182797"/>
                    <a:gd name="connsiteX1" fmla="*/ 6400800 w 6400800"/>
                    <a:gd name="connsiteY1" fmla="*/ 0 h 1182797"/>
                    <a:gd name="connsiteX2" fmla="*/ 6400800 w 6400800"/>
                    <a:gd name="connsiteY2" fmla="*/ 1182797 h 1182797"/>
                    <a:gd name="connsiteX3" fmla="*/ 0 w 6400800"/>
                    <a:gd name="connsiteY3" fmla="*/ 1182797 h 1182797"/>
                    <a:gd name="connsiteX4" fmla="*/ 0 w 6400800"/>
                    <a:gd name="connsiteY4" fmla="*/ 0 h 1182797"/>
                    <a:gd name="connsiteX0" fmla="*/ 0 w 6400800"/>
                    <a:gd name="connsiteY0" fmla="*/ 0 h 1830497"/>
                    <a:gd name="connsiteX1" fmla="*/ 6400800 w 6400800"/>
                    <a:gd name="connsiteY1" fmla="*/ 0 h 1830497"/>
                    <a:gd name="connsiteX2" fmla="*/ 6355080 w 6400800"/>
                    <a:gd name="connsiteY2" fmla="*/ 1830497 h 1830497"/>
                    <a:gd name="connsiteX3" fmla="*/ 0 w 6400800"/>
                    <a:gd name="connsiteY3" fmla="*/ 1182797 h 1830497"/>
                    <a:gd name="connsiteX4" fmla="*/ 0 w 6400800"/>
                    <a:gd name="connsiteY4" fmla="*/ 0 h 1830497"/>
                    <a:gd name="connsiteX0" fmla="*/ 0 w 6355080"/>
                    <a:gd name="connsiteY0" fmla="*/ 0 h 1830497"/>
                    <a:gd name="connsiteX1" fmla="*/ 5768340 w 6355080"/>
                    <a:gd name="connsiteY1" fmla="*/ 1394460 h 1830497"/>
                    <a:gd name="connsiteX2" fmla="*/ 6355080 w 6355080"/>
                    <a:gd name="connsiteY2" fmla="*/ 1830497 h 1830497"/>
                    <a:gd name="connsiteX3" fmla="*/ 0 w 6355080"/>
                    <a:gd name="connsiteY3" fmla="*/ 1182797 h 1830497"/>
                    <a:gd name="connsiteX4" fmla="*/ 0 w 6355080"/>
                    <a:gd name="connsiteY4" fmla="*/ 0 h 1830497"/>
                    <a:gd name="connsiteX0" fmla="*/ 53340 w 6355080"/>
                    <a:gd name="connsiteY0" fmla="*/ 0 h 1129457"/>
                    <a:gd name="connsiteX1" fmla="*/ 5768340 w 6355080"/>
                    <a:gd name="connsiteY1" fmla="*/ 693420 h 1129457"/>
                    <a:gd name="connsiteX2" fmla="*/ 6355080 w 6355080"/>
                    <a:gd name="connsiteY2" fmla="*/ 1129457 h 1129457"/>
                    <a:gd name="connsiteX3" fmla="*/ 0 w 6355080"/>
                    <a:gd name="connsiteY3" fmla="*/ 481757 h 1129457"/>
                    <a:gd name="connsiteX4" fmla="*/ 53340 w 6355080"/>
                    <a:gd name="connsiteY4" fmla="*/ 0 h 1129457"/>
                    <a:gd name="connsiteX0" fmla="*/ 45720 w 6355080"/>
                    <a:gd name="connsiteY0" fmla="*/ 0 h 923717"/>
                    <a:gd name="connsiteX1" fmla="*/ 5768340 w 6355080"/>
                    <a:gd name="connsiteY1" fmla="*/ 487680 h 923717"/>
                    <a:gd name="connsiteX2" fmla="*/ 6355080 w 6355080"/>
                    <a:gd name="connsiteY2" fmla="*/ 923717 h 923717"/>
                    <a:gd name="connsiteX3" fmla="*/ 0 w 6355080"/>
                    <a:gd name="connsiteY3" fmla="*/ 276017 h 923717"/>
                    <a:gd name="connsiteX4" fmla="*/ 45720 w 6355080"/>
                    <a:gd name="connsiteY4" fmla="*/ 0 h 923717"/>
                    <a:gd name="connsiteX0" fmla="*/ 22860 w 6355080"/>
                    <a:gd name="connsiteY0" fmla="*/ 0 h 801797"/>
                    <a:gd name="connsiteX1" fmla="*/ 5768340 w 6355080"/>
                    <a:gd name="connsiteY1" fmla="*/ 365760 h 801797"/>
                    <a:gd name="connsiteX2" fmla="*/ 6355080 w 6355080"/>
                    <a:gd name="connsiteY2" fmla="*/ 801797 h 801797"/>
                    <a:gd name="connsiteX3" fmla="*/ 0 w 6355080"/>
                    <a:gd name="connsiteY3" fmla="*/ 154097 h 801797"/>
                    <a:gd name="connsiteX4" fmla="*/ 22860 w 6355080"/>
                    <a:gd name="connsiteY4" fmla="*/ 0 h 801797"/>
                    <a:gd name="connsiteX0" fmla="*/ 22860 w 6355080"/>
                    <a:gd name="connsiteY0" fmla="*/ 0 h 733217"/>
                    <a:gd name="connsiteX1" fmla="*/ 5768340 w 6355080"/>
                    <a:gd name="connsiteY1" fmla="*/ 297180 h 733217"/>
                    <a:gd name="connsiteX2" fmla="*/ 6355080 w 6355080"/>
                    <a:gd name="connsiteY2" fmla="*/ 733217 h 733217"/>
                    <a:gd name="connsiteX3" fmla="*/ 0 w 6355080"/>
                    <a:gd name="connsiteY3" fmla="*/ 85517 h 733217"/>
                    <a:gd name="connsiteX4" fmla="*/ 22860 w 6355080"/>
                    <a:gd name="connsiteY4" fmla="*/ 0 h 733217"/>
                    <a:gd name="connsiteX0" fmla="*/ 22860 w 6355080"/>
                    <a:gd name="connsiteY0" fmla="*/ 0 h 733217"/>
                    <a:gd name="connsiteX1" fmla="*/ 5615940 w 6355080"/>
                    <a:gd name="connsiteY1" fmla="*/ 449580 h 733217"/>
                    <a:gd name="connsiteX2" fmla="*/ 6355080 w 6355080"/>
                    <a:gd name="connsiteY2" fmla="*/ 733217 h 733217"/>
                    <a:gd name="connsiteX3" fmla="*/ 0 w 6355080"/>
                    <a:gd name="connsiteY3" fmla="*/ 85517 h 733217"/>
                    <a:gd name="connsiteX4" fmla="*/ 22860 w 6355080"/>
                    <a:gd name="connsiteY4" fmla="*/ 0 h 733217"/>
                    <a:gd name="connsiteX0" fmla="*/ 22860 w 6355080"/>
                    <a:gd name="connsiteY0" fmla="*/ 0 h 733217"/>
                    <a:gd name="connsiteX1" fmla="*/ 5577840 w 6355080"/>
                    <a:gd name="connsiteY1" fmla="*/ 502920 h 733217"/>
                    <a:gd name="connsiteX2" fmla="*/ 6355080 w 6355080"/>
                    <a:gd name="connsiteY2" fmla="*/ 733217 h 733217"/>
                    <a:gd name="connsiteX3" fmla="*/ 0 w 6355080"/>
                    <a:gd name="connsiteY3" fmla="*/ 85517 h 733217"/>
                    <a:gd name="connsiteX4" fmla="*/ 22860 w 6355080"/>
                    <a:gd name="connsiteY4" fmla="*/ 0 h 733217"/>
                    <a:gd name="connsiteX0" fmla="*/ 1516380 w 6355080"/>
                    <a:gd name="connsiteY0" fmla="*/ 0 h 649397"/>
                    <a:gd name="connsiteX1" fmla="*/ 5577840 w 6355080"/>
                    <a:gd name="connsiteY1" fmla="*/ 419100 h 649397"/>
                    <a:gd name="connsiteX2" fmla="*/ 6355080 w 6355080"/>
                    <a:gd name="connsiteY2" fmla="*/ 649397 h 649397"/>
                    <a:gd name="connsiteX3" fmla="*/ 0 w 6355080"/>
                    <a:gd name="connsiteY3" fmla="*/ 1697 h 649397"/>
                    <a:gd name="connsiteX4" fmla="*/ 1516380 w 6355080"/>
                    <a:gd name="connsiteY4" fmla="*/ 0 h 649397"/>
                    <a:gd name="connsiteX0" fmla="*/ 502920 w 5341620"/>
                    <a:gd name="connsiteY0" fmla="*/ 0 h 649397"/>
                    <a:gd name="connsiteX1" fmla="*/ 4564380 w 5341620"/>
                    <a:gd name="connsiteY1" fmla="*/ 419100 h 649397"/>
                    <a:gd name="connsiteX2" fmla="*/ 5341620 w 5341620"/>
                    <a:gd name="connsiteY2" fmla="*/ 649397 h 649397"/>
                    <a:gd name="connsiteX3" fmla="*/ 0 w 5341620"/>
                    <a:gd name="connsiteY3" fmla="*/ 85517 h 649397"/>
                    <a:gd name="connsiteX4" fmla="*/ 502920 w 5341620"/>
                    <a:gd name="connsiteY4" fmla="*/ 0 h 649397"/>
                    <a:gd name="connsiteX0" fmla="*/ 525780 w 5364480"/>
                    <a:gd name="connsiteY0" fmla="*/ 0 h 649397"/>
                    <a:gd name="connsiteX1" fmla="*/ 4587240 w 5364480"/>
                    <a:gd name="connsiteY1" fmla="*/ 419100 h 649397"/>
                    <a:gd name="connsiteX2" fmla="*/ 5364480 w 5364480"/>
                    <a:gd name="connsiteY2" fmla="*/ 649397 h 649397"/>
                    <a:gd name="connsiteX3" fmla="*/ 0 w 5364480"/>
                    <a:gd name="connsiteY3" fmla="*/ 85517 h 649397"/>
                    <a:gd name="connsiteX4" fmla="*/ 525780 w 5364480"/>
                    <a:gd name="connsiteY4" fmla="*/ 0 h 649397"/>
                    <a:gd name="connsiteX0" fmla="*/ 525780 w 4587240"/>
                    <a:gd name="connsiteY0" fmla="*/ 0 h 550337"/>
                    <a:gd name="connsiteX1" fmla="*/ 4587240 w 4587240"/>
                    <a:gd name="connsiteY1" fmla="*/ 419100 h 550337"/>
                    <a:gd name="connsiteX2" fmla="*/ 4465320 w 4587240"/>
                    <a:gd name="connsiteY2" fmla="*/ 550337 h 550337"/>
                    <a:gd name="connsiteX3" fmla="*/ 0 w 4587240"/>
                    <a:gd name="connsiteY3" fmla="*/ 85517 h 550337"/>
                    <a:gd name="connsiteX4" fmla="*/ 525780 w 4587240"/>
                    <a:gd name="connsiteY4" fmla="*/ 0 h 550337"/>
                    <a:gd name="connsiteX0" fmla="*/ 525780 w 4465320"/>
                    <a:gd name="connsiteY0" fmla="*/ 0 h 550337"/>
                    <a:gd name="connsiteX1" fmla="*/ 4442460 w 4465320"/>
                    <a:gd name="connsiteY1" fmla="*/ 403860 h 550337"/>
                    <a:gd name="connsiteX2" fmla="*/ 4465320 w 4465320"/>
                    <a:gd name="connsiteY2" fmla="*/ 550337 h 550337"/>
                    <a:gd name="connsiteX3" fmla="*/ 0 w 4465320"/>
                    <a:gd name="connsiteY3" fmla="*/ 85517 h 550337"/>
                    <a:gd name="connsiteX4" fmla="*/ 525780 w 4465320"/>
                    <a:gd name="connsiteY4" fmla="*/ 0 h 550337"/>
                    <a:gd name="connsiteX0" fmla="*/ 525780 w 4465320"/>
                    <a:gd name="connsiteY0" fmla="*/ 0 h 550337"/>
                    <a:gd name="connsiteX1" fmla="*/ 4328160 w 4465320"/>
                    <a:gd name="connsiteY1" fmla="*/ 396240 h 550337"/>
                    <a:gd name="connsiteX2" fmla="*/ 4465320 w 4465320"/>
                    <a:gd name="connsiteY2" fmla="*/ 550337 h 550337"/>
                    <a:gd name="connsiteX3" fmla="*/ 0 w 4465320"/>
                    <a:gd name="connsiteY3" fmla="*/ 85517 h 550337"/>
                    <a:gd name="connsiteX4" fmla="*/ 525780 w 4465320"/>
                    <a:gd name="connsiteY4" fmla="*/ 0 h 550337"/>
                    <a:gd name="connsiteX0" fmla="*/ 525780 w 4511040"/>
                    <a:gd name="connsiteY0" fmla="*/ 0 h 596057"/>
                    <a:gd name="connsiteX1" fmla="*/ 4328160 w 4511040"/>
                    <a:gd name="connsiteY1" fmla="*/ 396240 h 596057"/>
                    <a:gd name="connsiteX2" fmla="*/ 4511040 w 4511040"/>
                    <a:gd name="connsiteY2" fmla="*/ 596057 h 596057"/>
                    <a:gd name="connsiteX3" fmla="*/ 0 w 4511040"/>
                    <a:gd name="connsiteY3" fmla="*/ 85517 h 596057"/>
                    <a:gd name="connsiteX4" fmla="*/ 525780 w 4511040"/>
                    <a:gd name="connsiteY4" fmla="*/ 0 h 596057"/>
                    <a:gd name="connsiteX0" fmla="*/ 487680 w 4511040"/>
                    <a:gd name="connsiteY0" fmla="*/ 0 h 618917"/>
                    <a:gd name="connsiteX1" fmla="*/ 4328160 w 4511040"/>
                    <a:gd name="connsiteY1" fmla="*/ 419100 h 618917"/>
                    <a:gd name="connsiteX2" fmla="*/ 4511040 w 4511040"/>
                    <a:gd name="connsiteY2" fmla="*/ 618917 h 618917"/>
                    <a:gd name="connsiteX3" fmla="*/ 0 w 4511040"/>
                    <a:gd name="connsiteY3" fmla="*/ 108377 h 618917"/>
                    <a:gd name="connsiteX4" fmla="*/ 487680 w 4511040"/>
                    <a:gd name="connsiteY4" fmla="*/ 0 h 618917"/>
                    <a:gd name="connsiteX0" fmla="*/ 472440 w 4495800"/>
                    <a:gd name="connsiteY0" fmla="*/ 0 h 618917"/>
                    <a:gd name="connsiteX1" fmla="*/ 4312920 w 4495800"/>
                    <a:gd name="connsiteY1" fmla="*/ 419100 h 618917"/>
                    <a:gd name="connsiteX2" fmla="*/ 4495800 w 4495800"/>
                    <a:gd name="connsiteY2" fmla="*/ 618917 h 618917"/>
                    <a:gd name="connsiteX3" fmla="*/ 0 w 4495800"/>
                    <a:gd name="connsiteY3" fmla="*/ 108377 h 618917"/>
                    <a:gd name="connsiteX4" fmla="*/ 472440 w 4495800"/>
                    <a:gd name="connsiteY4" fmla="*/ 0 h 618917"/>
                    <a:gd name="connsiteX0" fmla="*/ 472440 w 4495800"/>
                    <a:gd name="connsiteY0" fmla="*/ 0 h 618917"/>
                    <a:gd name="connsiteX1" fmla="*/ 4312920 w 4495800"/>
                    <a:gd name="connsiteY1" fmla="*/ 419100 h 618917"/>
                    <a:gd name="connsiteX2" fmla="*/ 4495800 w 4495800"/>
                    <a:gd name="connsiteY2" fmla="*/ 618917 h 618917"/>
                    <a:gd name="connsiteX3" fmla="*/ 0 w 4495800"/>
                    <a:gd name="connsiteY3" fmla="*/ 98852 h 618917"/>
                    <a:gd name="connsiteX4" fmla="*/ 472440 w 4495800"/>
                    <a:gd name="connsiteY4" fmla="*/ 0 h 618917"/>
                    <a:gd name="connsiteX0" fmla="*/ 458153 w 4481513"/>
                    <a:gd name="connsiteY0" fmla="*/ 0 h 618917"/>
                    <a:gd name="connsiteX1" fmla="*/ 4298633 w 4481513"/>
                    <a:gd name="connsiteY1" fmla="*/ 419100 h 618917"/>
                    <a:gd name="connsiteX2" fmla="*/ 4481513 w 4481513"/>
                    <a:gd name="connsiteY2" fmla="*/ 618917 h 618917"/>
                    <a:gd name="connsiteX3" fmla="*/ 0 w 4481513"/>
                    <a:gd name="connsiteY3" fmla="*/ 103614 h 618917"/>
                    <a:gd name="connsiteX4" fmla="*/ 458153 w 4481513"/>
                    <a:gd name="connsiteY4" fmla="*/ 0 h 618917"/>
                    <a:gd name="connsiteX0" fmla="*/ 462916 w 4486276"/>
                    <a:gd name="connsiteY0" fmla="*/ 0 h 618917"/>
                    <a:gd name="connsiteX1" fmla="*/ 4303396 w 4486276"/>
                    <a:gd name="connsiteY1" fmla="*/ 419100 h 618917"/>
                    <a:gd name="connsiteX2" fmla="*/ 4486276 w 4486276"/>
                    <a:gd name="connsiteY2" fmla="*/ 618917 h 618917"/>
                    <a:gd name="connsiteX3" fmla="*/ 0 w 4486276"/>
                    <a:gd name="connsiteY3" fmla="*/ 98851 h 618917"/>
                    <a:gd name="connsiteX4" fmla="*/ 462916 w 4486276"/>
                    <a:gd name="connsiteY4" fmla="*/ 0 h 618917"/>
                    <a:gd name="connsiteX0" fmla="*/ 470060 w 4493420"/>
                    <a:gd name="connsiteY0" fmla="*/ 0 h 618917"/>
                    <a:gd name="connsiteX1" fmla="*/ 4310540 w 4493420"/>
                    <a:gd name="connsiteY1" fmla="*/ 419100 h 618917"/>
                    <a:gd name="connsiteX2" fmla="*/ 4493420 w 4493420"/>
                    <a:gd name="connsiteY2" fmla="*/ 618917 h 618917"/>
                    <a:gd name="connsiteX3" fmla="*/ 0 w 4493420"/>
                    <a:gd name="connsiteY3" fmla="*/ 98851 h 618917"/>
                    <a:gd name="connsiteX4" fmla="*/ 470060 w 4493420"/>
                    <a:gd name="connsiteY4" fmla="*/ 0 h 618917"/>
                    <a:gd name="connsiteX0" fmla="*/ 470060 w 4479133"/>
                    <a:gd name="connsiteY0" fmla="*/ 0 h 618917"/>
                    <a:gd name="connsiteX1" fmla="*/ 4310540 w 4479133"/>
                    <a:gd name="connsiteY1" fmla="*/ 419100 h 618917"/>
                    <a:gd name="connsiteX2" fmla="*/ 4479133 w 4479133"/>
                    <a:gd name="connsiteY2" fmla="*/ 618917 h 618917"/>
                    <a:gd name="connsiteX3" fmla="*/ 0 w 4479133"/>
                    <a:gd name="connsiteY3" fmla="*/ 98851 h 618917"/>
                    <a:gd name="connsiteX4" fmla="*/ 470060 w 4479133"/>
                    <a:gd name="connsiteY4" fmla="*/ 0 h 618917"/>
                    <a:gd name="connsiteX0" fmla="*/ 470060 w 4476752"/>
                    <a:gd name="connsiteY0" fmla="*/ 0 h 599867"/>
                    <a:gd name="connsiteX1" fmla="*/ 4310540 w 4476752"/>
                    <a:gd name="connsiteY1" fmla="*/ 419100 h 599867"/>
                    <a:gd name="connsiteX2" fmla="*/ 4476752 w 4476752"/>
                    <a:gd name="connsiteY2" fmla="*/ 599867 h 599867"/>
                    <a:gd name="connsiteX3" fmla="*/ 0 w 4476752"/>
                    <a:gd name="connsiteY3" fmla="*/ 98851 h 599867"/>
                    <a:gd name="connsiteX4" fmla="*/ 470060 w 4476752"/>
                    <a:gd name="connsiteY4" fmla="*/ 0 h 599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76752" h="599867">
                      <a:moveTo>
                        <a:pt x="470060" y="0"/>
                      </a:moveTo>
                      <a:lnTo>
                        <a:pt x="4310540" y="419100"/>
                      </a:lnTo>
                      <a:lnTo>
                        <a:pt x="4476752" y="599867"/>
                      </a:lnTo>
                      <a:lnTo>
                        <a:pt x="0" y="98851"/>
                      </a:lnTo>
                      <a:lnTo>
                        <a:pt x="47006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grpSp>
              <p:nvGrpSpPr>
                <p:cNvPr id="6" name="กลุ่ม 5">
                  <a:extLst>
                    <a:ext uri="{FF2B5EF4-FFF2-40B4-BE49-F238E27FC236}">
                      <a16:creationId xmlns:a16="http://schemas.microsoft.com/office/drawing/2014/main" id="{1B8C20BC-108A-487F-B7C4-49290934B83D}"/>
                    </a:ext>
                  </a:extLst>
                </p:cNvPr>
                <p:cNvGrpSpPr/>
                <p:nvPr/>
              </p:nvGrpSpPr>
              <p:grpSpPr>
                <a:xfrm>
                  <a:off x="3261360" y="745066"/>
                  <a:ext cx="5669280" cy="5367867"/>
                  <a:chOff x="3261360" y="435230"/>
                  <a:chExt cx="5669280" cy="5367867"/>
                </a:xfrm>
              </p:grpSpPr>
              <p:sp>
                <p:nvSpPr>
                  <p:cNvPr id="2" name="รูปแบบอิสระ: รูปร่าง 1">
                    <a:extLst>
                      <a:ext uri="{FF2B5EF4-FFF2-40B4-BE49-F238E27FC236}">
                        <a16:creationId xmlns:a16="http://schemas.microsoft.com/office/drawing/2014/main" id="{C3F71769-CBC1-4959-B173-3D3D925B4642}"/>
                      </a:ext>
                    </a:extLst>
                  </p:cNvPr>
                  <p:cNvSpPr/>
                  <p:nvPr/>
                </p:nvSpPr>
                <p:spPr>
                  <a:xfrm>
                    <a:off x="5156919" y="435230"/>
                    <a:ext cx="2046538" cy="2097154"/>
                  </a:xfrm>
                  <a:custGeom>
                    <a:avLst/>
                    <a:gdLst>
                      <a:gd name="connsiteX0" fmla="*/ 939081 w 2046538"/>
                      <a:gd name="connsiteY0" fmla="*/ 0 h 2097154"/>
                      <a:gd name="connsiteX1" fmla="*/ 2046538 w 2046538"/>
                      <a:gd name="connsiteY1" fmla="*/ 2097154 h 2097154"/>
                      <a:gd name="connsiteX2" fmla="*/ 0 w 2046538"/>
                      <a:gd name="connsiteY2" fmla="*/ 1778307 h 2097154"/>
                      <a:gd name="connsiteX3" fmla="*/ 939081 w 2046538"/>
                      <a:gd name="connsiteY3" fmla="*/ 0 h 20971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046538" h="2097154">
                        <a:moveTo>
                          <a:pt x="939081" y="0"/>
                        </a:moveTo>
                        <a:lnTo>
                          <a:pt x="2046538" y="2097154"/>
                        </a:lnTo>
                        <a:lnTo>
                          <a:pt x="0" y="1778307"/>
                        </a:lnTo>
                        <a:lnTo>
                          <a:pt x="939081" y="0"/>
                        </a:lnTo>
                        <a:close/>
                      </a:path>
                    </a:pathLst>
                  </a:custGeom>
                  <a:solidFill>
                    <a:srgbClr val="FF99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" name="รูปแบบอิสระ: รูปร่าง 2">
                    <a:extLst>
                      <a:ext uri="{FF2B5EF4-FFF2-40B4-BE49-F238E27FC236}">
                        <a16:creationId xmlns:a16="http://schemas.microsoft.com/office/drawing/2014/main" id="{E66996C0-698C-4766-BA16-0BEE77053A35}"/>
                      </a:ext>
                    </a:extLst>
                  </p:cNvPr>
                  <p:cNvSpPr/>
                  <p:nvPr/>
                </p:nvSpPr>
                <p:spPr>
                  <a:xfrm>
                    <a:off x="4370769" y="2391681"/>
                    <a:ext cx="3340046" cy="1310565"/>
                  </a:xfrm>
                  <a:custGeom>
                    <a:avLst/>
                    <a:gdLst>
                      <a:gd name="connsiteX0" fmla="*/ 692078 w 3340046"/>
                      <a:gd name="connsiteY0" fmla="*/ 0 h 1310565"/>
                      <a:gd name="connsiteX1" fmla="*/ 2943627 w 3340046"/>
                      <a:gd name="connsiteY1" fmla="*/ 350788 h 1310565"/>
                      <a:gd name="connsiteX2" fmla="*/ 3340046 w 3340046"/>
                      <a:gd name="connsiteY2" fmla="*/ 1101473 h 1310565"/>
                      <a:gd name="connsiteX3" fmla="*/ 0 w 3340046"/>
                      <a:gd name="connsiteY3" fmla="*/ 1310565 h 1310565"/>
                      <a:gd name="connsiteX4" fmla="*/ 692078 w 3340046"/>
                      <a:gd name="connsiteY4" fmla="*/ 0 h 13105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340046" h="1310565">
                        <a:moveTo>
                          <a:pt x="692078" y="0"/>
                        </a:moveTo>
                        <a:lnTo>
                          <a:pt x="2943627" y="350788"/>
                        </a:lnTo>
                        <a:lnTo>
                          <a:pt x="3340046" y="1101473"/>
                        </a:lnTo>
                        <a:lnTo>
                          <a:pt x="0" y="1310565"/>
                        </a:lnTo>
                        <a:lnTo>
                          <a:pt x="692078" y="0"/>
                        </a:lnTo>
                        <a:close/>
                      </a:path>
                    </a:pathLst>
                  </a:custGeom>
                  <a:solidFill>
                    <a:srgbClr val="CC00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 dirty="0"/>
                  </a:p>
                </p:txBody>
              </p:sp>
              <p:sp>
                <p:nvSpPr>
                  <p:cNvPr id="4" name="รูปแบบอิสระ: รูปร่าง 3">
                    <a:extLst>
                      <a:ext uri="{FF2B5EF4-FFF2-40B4-BE49-F238E27FC236}">
                        <a16:creationId xmlns:a16="http://schemas.microsoft.com/office/drawing/2014/main" id="{BF9BA738-F247-49A1-9E92-A8418E34F639}"/>
                      </a:ext>
                    </a:extLst>
                  </p:cNvPr>
                  <p:cNvSpPr/>
                  <p:nvPr/>
                </p:nvSpPr>
                <p:spPr>
                  <a:xfrm>
                    <a:off x="4088249" y="3677918"/>
                    <a:ext cx="4266271" cy="1034196"/>
                  </a:xfrm>
                  <a:custGeom>
                    <a:avLst/>
                    <a:gdLst>
                      <a:gd name="connsiteX0" fmla="*/ 3720137 w 4266271"/>
                      <a:gd name="connsiteY0" fmla="*/ 0 h 1034196"/>
                      <a:gd name="connsiteX1" fmla="*/ 4266271 w 4266271"/>
                      <a:gd name="connsiteY1" fmla="*/ 1034196 h 1034196"/>
                      <a:gd name="connsiteX2" fmla="*/ 0 w 4266271"/>
                      <a:gd name="connsiteY2" fmla="*/ 559327 h 1034196"/>
                      <a:gd name="connsiteX3" fmla="*/ 178279 w 4266271"/>
                      <a:gd name="connsiteY3" fmla="*/ 221726 h 1034196"/>
                      <a:gd name="connsiteX4" fmla="*/ 3720137 w 4266271"/>
                      <a:gd name="connsiteY4" fmla="*/ 0 h 10341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266271" h="1034196">
                        <a:moveTo>
                          <a:pt x="3720137" y="0"/>
                        </a:moveTo>
                        <a:lnTo>
                          <a:pt x="4266271" y="1034196"/>
                        </a:lnTo>
                        <a:lnTo>
                          <a:pt x="0" y="559327"/>
                        </a:lnTo>
                        <a:lnTo>
                          <a:pt x="178279" y="221726"/>
                        </a:lnTo>
                        <a:lnTo>
                          <a:pt x="3720137" y="0"/>
                        </a:lnTo>
                        <a:close/>
                      </a:path>
                    </a:pathLst>
                  </a:custGeom>
                  <a:solidFill>
                    <a:srgbClr val="00C4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 dirty="0"/>
                  </a:p>
                </p:txBody>
              </p:sp>
              <p:sp>
                <p:nvSpPr>
                  <p:cNvPr id="5" name="รูปแบบอิสระ: รูปร่าง 4">
                    <a:extLst>
                      <a:ext uri="{FF2B5EF4-FFF2-40B4-BE49-F238E27FC236}">
                        <a16:creationId xmlns:a16="http://schemas.microsoft.com/office/drawing/2014/main" id="{1F377601-DB19-417A-8CAB-48C556872140}"/>
                      </a:ext>
                    </a:extLst>
                  </p:cNvPr>
                  <p:cNvSpPr/>
                  <p:nvPr/>
                </p:nvSpPr>
                <p:spPr>
                  <a:xfrm>
                    <a:off x="3261360" y="4418282"/>
                    <a:ext cx="5669280" cy="1384815"/>
                  </a:xfrm>
                  <a:custGeom>
                    <a:avLst/>
                    <a:gdLst>
                      <a:gd name="connsiteX0" fmla="*/ 731287 w 5669280"/>
                      <a:gd name="connsiteY0" fmla="*/ 0 h 1384815"/>
                      <a:gd name="connsiteX1" fmla="*/ 5200700 w 5669280"/>
                      <a:gd name="connsiteY1" fmla="*/ 497480 h 1384815"/>
                      <a:gd name="connsiteX2" fmla="*/ 5669280 w 5669280"/>
                      <a:gd name="connsiteY2" fmla="*/ 1384815 h 1384815"/>
                      <a:gd name="connsiteX3" fmla="*/ 0 w 5669280"/>
                      <a:gd name="connsiteY3" fmla="*/ 1384815 h 1384815"/>
                      <a:gd name="connsiteX4" fmla="*/ 731287 w 5669280"/>
                      <a:gd name="connsiteY4" fmla="*/ 0 h 13848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669280" h="1384815">
                        <a:moveTo>
                          <a:pt x="731287" y="0"/>
                        </a:moveTo>
                        <a:lnTo>
                          <a:pt x="5200700" y="497480"/>
                        </a:lnTo>
                        <a:lnTo>
                          <a:pt x="5669280" y="1384815"/>
                        </a:lnTo>
                        <a:lnTo>
                          <a:pt x="0" y="1384815"/>
                        </a:lnTo>
                        <a:lnTo>
                          <a:pt x="731287" y="0"/>
                        </a:lnTo>
                        <a:close/>
                      </a:path>
                    </a:pathLst>
                  </a:custGeom>
                  <a:solidFill>
                    <a:srgbClr val="3399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sp>
              <p:nvSpPr>
                <p:cNvPr id="7" name="รูปแบบอิสระ: รูปร่าง 6">
                  <a:extLst>
                    <a:ext uri="{FF2B5EF4-FFF2-40B4-BE49-F238E27FC236}">
                      <a16:creationId xmlns:a16="http://schemas.microsoft.com/office/drawing/2014/main" id="{B280A5FB-612E-4FC6-B958-32130809E9C4}"/>
                    </a:ext>
                  </a:extLst>
                </p:cNvPr>
                <p:cNvSpPr/>
                <p:nvPr/>
              </p:nvSpPr>
              <p:spPr>
                <a:xfrm>
                  <a:off x="5171070" y="745068"/>
                  <a:ext cx="936401" cy="1845283"/>
                </a:xfrm>
                <a:custGeom>
                  <a:avLst/>
                  <a:gdLst>
                    <a:gd name="connsiteX0" fmla="*/ 935363 w 936401"/>
                    <a:gd name="connsiteY0" fmla="*/ 0 h 1845283"/>
                    <a:gd name="connsiteX1" fmla="*/ 936401 w 936401"/>
                    <a:gd name="connsiteY1" fmla="*/ 1965 h 1845283"/>
                    <a:gd name="connsiteX2" fmla="*/ 475081 w 936401"/>
                    <a:gd name="connsiteY2" fmla="*/ 1845283 h 1845283"/>
                    <a:gd name="connsiteX3" fmla="*/ 0 w 936401"/>
                    <a:gd name="connsiteY3" fmla="*/ 1771266 h 1845283"/>
                    <a:gd name="connsiteX4" fmla="*/ 935363 w 936401"/>
                    <a:gd name="connsiteY4" fmla="*/ 0 h 18452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36401" h="1845283">
                      <a:moveTo>
                        <a:pt x="935363" y="0"/>
                      </a:moveTo>
                      <a:lnTo>
                        <a:pt x="936401" y="1965"/>
                      </a:lnTo>
                      <a:lnTo>
                        <a:pt x="475081" y="1845283"/>
                      </a:lnTo>
                      <a:lnTo>
                        <a:pt x="0" y="1771266"/>
                      </a:lnTo>
                      <a:lnTo>
                        <a:pt x="935363" y="0"/>
                      </a:lnTo>
                      <a:close/>
                    </a:path>
                  </a:pathLst>
                </a:custGeom>
                <a:solidFill>
                  <a:srgbClr val="E68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" name="รูปแบบอิสระ: รูปร่าง 7">
                  <a:extLst>
                    <a:ext uri="{FF2B5EF4-FFF2-40B4-BE49-F238E27FC236}">
                      <a16:creationId xmlns:a16="http://schemas.microsoft.com/office/drawing/2014/main" id="{2481D83F-0D9A-4D56-A206-A8BD5526E110}"/>
                    </a:ext>
                  </a:extLst>
                </p:cNvPr>
                <p:cNvSpPr/>
                <p:nvPr/>
              </p:nvSpPr>
              <p:spPr>
                <a:xfrm>
                  <a:off x="4370769" y="2701517"/>
                  <a:ext cx="1214347" cy="1309726"/>
                </a:xfrm>
                <a:custGeom>
                  <a:avLst/>
                  <a:gdLst>
                    <a:gd name="connsiteX0" fmla="*/ 691635 w 1214347"/>
                    <a:gd name="connsiteY0" fmla="*/ 0 h 1309726"/>
                    <a:gd name="connsiteX1" fmla="*/ 1214347 w 1214347"/>
                    <a:gd name="connsiteY1" fmla="*/ 81438 h 1309726"/>
                    <a:gd name="connsiteX2" fmla="*/ 921383 w 1214347"/>
                    <a:gd name="connsiteY2" fmla="*/ 1252046 h 1309726"/>
                    <a:gd name="connsiteX3" fmla="*/ 0 w 1214347"/>
                    <a:gd name="connsiteY3" fmla="*/ 1309726 h 1309726"/>
                    <a:gd name="connsiteX4" fmla="*/ 691635 w 1214347"/>
                    <a:gd name="connsiteY4" fmla="*/ 0 h 13097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14347" h="1309726">
                      <a:moveTo>
                        <a:pt x="691635" y="0"/>
                      </a:moveTo>
                      <a:lnTo>
                        <a:pt x="1214347" y="81438"/>
                      </a:lnTo>
                      <a:lnTo>
                        <a:pt x="921383" y="1252046"/>
                      </a:lnTo>
                      <a:lnTo>
                        <a:pt x="0" y="1309726"/>
                      </a:lnTo>
                      <a:lnTo>
                        <a:pt x="691635" y="0"/>
                      </a:lnTo>
                      <a:close/>
                    </a:path>
                  </a:pathLst>
                </a:custGeom>
                <a:solidFill>
                  <a:srgbClr val="9B00C0">
                    <a:alpha val="81961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" name="รูปแบบอิสระ: รูปร่าง 8">
                  <a:extLst>
                    <a:ext uri="{FF2B5EF4-FFF2-40B4-BE49-F238E27FC236}">
                      <a16:creationId xmlns:a16="http://schemas.microsoft.com/office/drawing/2014/main" id="{27106352-F5ED-40D9-BE16-717EC055AB6E}"/>
                    </a:ext>
                  </a:extLst>
                </p:cNvPr>
                <p:cNvSpPr/>
                <p:nvPr/>
              </p:nvSpPr>
              <p:spPr>
                <a:xfrm>
                  <a:off x="4096132" y="4149270"/>
                  <a:ext cx="1155735" cy="513782"/>
                </a:xfrm>
                <a:custGeom>
                  <a:avLst/>
                  <a:gdLst>
                    <a:gd name="connsiteX0" fmla="*/ 1155735 w 1155735"/>
                    <a:gd name="connsiteY0" fmla="*/ 0 h 513782"/>
                    <a:gd name="connsiteX1" fmla="*/ 1027152 w 1155735"/>
                    <a:gd name="connsiteY1" fmla="*/ 513782 h 513782"/>
                    <a:gd name="connsiteX2" fmla="*/ 0 w 1155735"/>
                    <a:gd name="connsiteY2" fmla="*/ 399452 h 513782"/>
                    <a:gd name="connsiteX3" fmla="*/ 178640 w 1155735"/>
                    <a:gd name="connsiteY3" fmla="*/ 61168 h 513782"/>
                    <a:gd name="connsiteX4" fmla="*/ 1155735 w 1155735"/>
                    <a:gd name="connsiteY4" fmla="*/ 0 h 5137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55735" h="513782">
                      <a:moveTo>
                        <a:pt x="1155735" y="0"/>
                      </a:moveTo>
                      <a:lnTo>
                        <a:pt x="1027152" y="513782"/>
                      </a:lnTo>
                      <a:lnTo>
                        <a:pt x="0" y="399452"/>
                      </a:lnTo>
                      <a:lnTo>
                        <a:pt x="178640" y="61168"/>
                      </a:lnTo>
                      <a:lnTo>
                        <a:pt x="1155735" y="0"/>
                      </a:lnTo>
                      <a:close/>
                    </a:path>
                  </a:pathLst>
                </a:custGeom>
                <a:solidFill>
                  <a:srgbClr val="009E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" name="รูปแบบอิสระ: รูปร่าง 9">
                  <a:extLst>
                    <a:ext uri="{FF2B5EF4-FFF2-40B4-BE49-F238E27FC236}">
                      <a16:creationId xmlns:a16="http://schemas.microsoft.com/office/drawing/2014/main" id="{9AF5B3F7-3E77-47A9-A29A-89F939E0EEBD}"/>
                    </a:ext>
                  </a:extLst>
                </p:cNvPr>
                <p:cNvSpPr/>
                <p:nvPr/>
              </p:nvSpPr>
              <p:spPr>
                <a:xfrm>
                  <a:off x="3270885" y="4722614"/>
                  <a:ext cx="1811171" cy="1384815"/>
                </a:xfrm>
                <a:custGeom>
                  <a:avLst/>
                  <a:gdLst>
                    <a:gd name="connsiteX0" fmla="*/ 735088 w 1811171"/>
                    <a:gd name="connsiteY0" fmla="*/ 0 h 1392012"/>
                    <a:gd name="connsiteX1" fmla="*/ 1811171 w 1811171"/>
                    <a:gd name="connsiteY1" fmla="*/ 119776 h 1392012"/>
                    <a:gd name="connsiteX2" fmla="*/ 1492773 w 1811171"/>
                    <a:gd name="connsiteY2" fmla="*/ 1392012 h 1392012"/>
                    <a:gd name="connsiteX3" fmla="*/ 0 w 1811171"/>
                    <a:gd name="connsiteY3" fmla="*/ 1392012 h 1392012"/>
                    <a:gd name="connsiteX4" fmla="*/ 735088 w 1811171"/>
                    <a:gd name="connsiteY4" fmla="*/ 0 h 13920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11171" h="1392012">
                      <a:moveTo>
                        <a:pt x="735088" y="0"/>
                      </a:moveTo>
                      <a:lnTo>
                        <a:pt x="1811171" y="119776"/>
                      </a:lnTo>
                      <a:lnTo>
                        <a:pt x="1492773" y="1392012"/>
                      </a:lnTo>
                      <a:lnTo>
                        <a:pt x="0" y="1392012"/>
                      </a:lnTo>
                      <a:lnTo>
                        <a:pt x="735088" y="0"/>
                      </a:lnTo>
                      <a:close/>
                    </a:path>
                  </a:pathLst>
                </a:custGeom>
                <a:solidFill>
                  <a:srgbClr val="0180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sp>
            <p:nvSpPr>
              <p:cNvPr id="16" name="สี่เหลี่ยมผืนผ้า 15">
                <a:extLst>
                  <a:ext uri="{FF2B5EF4-FFF2-40B4-BE49-F238E27FC236}">
                    <a16:creationId xmlns:a16="http://schemas.microsoft.com/office/drawing/2014/main" id="{ED8F7454-5473-4867-BF72-C2E942834BC6}"/>
                  </a:ext>
                </a:extLst>
              </p:cNvPr>
              <p:cNvSpPr/>
              <p:nvPr/>
            </p:nvSpPr>
            <p:spPr>
              <a:xfrm>
                <a:off x="2993765" y="5740563"/>
                <a:ext cx="1984509" cy="4998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solidFill>
                      <a:schemeClr val="bg1"/>
                    </a:solidFill>
                    <a:latin typeface="TH SarabunPSK" panose="020B0500040200020003" pitchFamily="34" charset="-34"/>
                    <a:ea typeface="Calibri" panose="020F0502020204030204" pitchFamily="34" charset="0"/>
                    <a:cs typeface="TH SarabunPSK" panose="020B0500040200020003" pitchFamily="34" charset="-34"/>
                  </a:rPr>
                  <a:t>King’s Philosophy</a:t>
                </a:r>
                <a:endParaRPr lang="th-TH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4" name="สี่เหลี่ยมผืนผ้า 103">
                <a:extLst>
                  <a:ext uri="{FF2B5EF4-FFF2-40B4-BE49-F238E27FC236}">
                    <a16:creationId xmlns:a16="http://schemas.microsoft.com/office/drawing/2014/main" id="{BECD6CB7-44D9-4494-9E12-428BEE004ACA}"/>
                  </a:ext>
                </a:extLst>
              </p:cNvPr>
              <p:cNvSpPr/>
              <p:nvPr/>
            </p:nvSpPr>
            <p:spPr>
              <a:xfrm>
                <a:off x="1532814" y="4508799"/>
                <a:ext cx="1987970" cy="4998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solidFill>
                      <a:schemeClr val="bg1"/>
                    </a:solidFill>
                    <a:latin typeface="TH SarabunPSK" panose="020B0500040200020003" pitchFamily="34" charset="-34"/>
                    <a:ea typeface="Calibri" panose="020F0502020204030204" pitchFamily="34" charset="0"/>
                    <a:cs typeface="TH SarabunPSK" panose="020B0500040200020003" pitchFamily="34" charset="-34"/>
                  </a:rPr>
                  <a:t>King’s Philosophy</a:t>
                </a:r>
                <a:endParaRPr lang="th-TH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5" name="สี่เหลี่ยมผืนผ้า 104">
                <a:extLst>
                  <a:ext uri="{FF2B5EF4-FFF2-40B4-BE49-F238E27FC236}">
                    <a16:creationId xmlns:a16="http://schemas.microsoft.com/office/drawing/2014/main" id="{53B03605-66EE-425A-AB32-8C9EE1A731D7}"/>
                  </a:ext>
                </a:extLst>
              </p:cNvPr>
              <p:cNvSpPr/>
              <p:nvPr/>
            </p:nvSpPr>
            <p:spPr>
              <a:xfrm>
                <a:off x="2758545" y="3532607"/>
                <a:ext cx="190654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bg1"/>
                    </a:solidFill>
                    <a:latin typeface="TH SarabunPSK" panose="020B0500040200020003" pitchFamily="34" charset="-34"/>
                    <a:ea typeface="Calibri" panose="020F0502020204030204" pitchFamily="34" charset="0"/>
                    <a:cs typeface="TH SarabunPSK" panose="020B0500040200020003" pitchFamily="34" charset="-34"/>
                  </a:rPr>
                  <a:t>King’s Philosophy</a:t>
                </a:r>
                <a:endParaRPr lang="th-TH" sz="20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49" name="กลุ่ม 48">
                <a:extLst>
                  <a:ext uri="{FF2B5EF4-FFF2-40B4-BE49-F238E27FC236}">
                    <a16:creationId xmlns:a16="http://schemas.microsoft.com/office/drawing/2014/main" id="{BE9BB4A9-4A15-4FCB-80B0-D0E8167C854A}"/>
                  </a:ext>
                </a:extLst>
              </p:cNvPr>
              <p:cNvGrpSpPr/>
              <p:nvPr/>
            </p:nvGrpSpPr>
            <p:grpSpPr>
              <a:xfrm>
                <a:off x="1129815" y="5217681"/>
                <a:ext cx="1190740" cy="1353192"/>
                <a:chOff x="969030" y="4700979"/>
                <a:chExt cx="1190740" cy="1355352"/>
              </a:xfrm>
            </p:grpSpPr>
            <p:sp>
              <p:nvSpPr>
                <p:cNvPr id="26" name="กล่องข้อความ 25">
                  <a:extLst>
                    <a:ext uri="{FF2B5EF4-FFF2-40B4-BE49-F238E27FC236}">
                      <a16:creationId xmlns:a16="http://schemas.microsoft.com/office/drawing/2014/main" id="{7C21646A-E294-4F7C-993B-A3B6BF8EE5D5}"/>
                    </a:ext>
                  </a:extLst>
                </p:cNvPr>
                <p:cNvSpPr txBox="1"/>
                <p:nvPr/>
              </p:nvSpPr>
              <p:spPr>
                <a:xfrm>
                  <a:off x="1177945" y="4788091"/>
                  <a:ext cx="739936" cy="12682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7000" b="1" dirty="0">
                      <a:solidFill>
                        <a:schemeClr val="bg1"/>
                      </a:solidFill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N</a:t>
                  </a:r>
                  <a:endParaRPr lang="th-TH" sz="70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  <p:grpSp>
              <p:nvGrpSpPr>
                <p:cNvPr id="21" name="กลุ่ม 20">
                  <a:extLst>
                    <a:ext uri="{FF2B5EF4-FFF2-40B4-BE49-F238E27FC236}">
                      <a16:creationId xmlns:a16="http://schemas.microsoft.com/office/drawing/2014/main" id="{63494BC7-E9BB-4FA7-A49B-E6CD19EC0357}"/>
                    </a:ext>
                  </a:extLst>
                </p:cNvPr>
                <p:cNvGrpSpPr/>
                <p:nvPr/>
              </p:nvGrpSpPr>
              <p:grpSpPr>
                <a:xfrm>
                  <a:off x="1397686" y="4700979"/>
                  <a:ext cx="362282" cy="461665"/>
                  <a:chOff x="684994" y="2534721"/>
                  <a:chExt cx="362282" cy="461665"/>
                </a:xfrm>
              </p:grpSpPr>
              <p:sp>
                <p:nvSpPr>
                  <p:cNvPr id="98" name="วงรี 97">
                    <a:extLst>
                      <a:ext uri="{FF2B5EF4-FFF2-40B4-BE49-F238E27FC236}">
                        <a16:creationId xmlns:a16="http://schemas.microsoft.com/office/drawing/2014/main" id="{BAB3CCE6-3626-4CDE-972D-E2BF83546620}"/>
                      </a:ext>
                    </a:extLst>
                  </p:cNvPr>
                  <p:cNvSpPr/>
                  <p:nvPr/>
                </p:nvSpPr>
                <p:spPr>
                  <a:xfrm>
                    <a:off x="684994" y="2595502"/>
                    <a:ext cx="308312" cy="31482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w="360680" h="36068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p3d extrusionH="57150">
                      <a:bevelT w="38100" h="38100" prst="relaxedInset"/>
                    </a:sp3d>
                  </a:bodyPr>
                  <a:lstStyle/>
                  <a:p>
                    <a:pPr algn="ctr"/>
                    <a:endParaRPr lang="th-TH" sz="40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  <p:sp>
                <p:nvSpPr>
                  <p:cNvPr id="20" name="กล่องข้อความ 19">
                    <a:extLst>
                      <a:ext uri="{FF2B5EF4-FFF2-40B4-BE49-F238E27FC236}">
                        <a16:creationId xmlns:a16="http://schemas.microsoft.com/office/drawing/2014/main" id="{003233D9-9641-4241-973C-5CBB74D925E2}"/>
                      </a:ext>
                    </a:extLst>
                  </p:cNvPr>
                  <p:cNvSpPr txBox="1"/>
                  <p:nvPr/>
                </p:nvSpPr>
                <p:spPr>
                  <a:xfrm>
                    <a:off x="700170" y="2534721"/>
                    <a:ext cx="34710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rPr>
                      <a:t>P</a:t>
                    </a:r>
                    <a:endParaRPr lang="th-TH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</p:grpSp>
            <p:grpSp>
              <p:nvGrpSpPr>
                <p:cNvPr id="106" name="กลุ่ม 105">
                  <a:extLst>
                    <a:ext uri="{FF2B5EF4-FFF2-40B4-BE49-F238E27FC236}">
                      <a16:creationId xmlns:a16="http://schemas.microsoft.com/office/drawing/2014/main" id="{1147631A-E9B2-43CF-991F-CD06C598DEC7}"/>
                    </a:ext>
                  </a:extLst>
                </p:cNvPr>
                <p:cNvGrpSpPr/>
                <p:nvPr/>
              </p:nvGrpSpPr>
              <p:grpSpPr>
                <a:xfrm>
                  <a:off x="1809363" y="5124044"/>
                  <a:ext cx="350407" cy="461665"/>
                  <a:chOff x="684994" y="2546596"/>
                  <a:chExt cx="350407" cy="461665"/>
                </a:xfrm>
              </p:grpSpPr>
              <p:sp>
                <p:nvSpPr>
                  <p:cNvPr id="107" name="วงรี 106">
                    <a:extLst>
                      <a:ext uri="{FF2B5EF4-FFF2-40B4-BE49-F238E27FC236}">
                        <a16:creationId xmlns:a16="http://schemas.microsoft.com/office/drawing/2014/main" id="{4546B819-7186-4A77-BA58-142CFC7BAD54}"/>
                      </a:ext>
                    </a:extLst>
                  </p:cNvPr>
                  <p:cNvSpPr/>
                  <p:nvPr/>
                </p:nvSpPr>
                <p:spPr>
                  <a:xfrm>
                    <a:off x="684994" y="2595502"/>
                    <a:ext cx="308312" cy="31482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w="360680" h="36068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p3d extrusionH="57150">
                      <a:bevelT w="38100" h="38100" prst="relaxedInset"/>
                    </a:sp3d>
                  </a:bodyPr>
                  <a:lstStyle/>
                  <a:p>
                    <a:pPr algn="ctr"/>
                    <a:endParaRPr lang="th-TH" sz="40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  <p:sp>
                <p:nvSpPr>
                  <p:cNvPr id="108" name="กล่องข้อความ 107">
                    <a:extLst>
                      <a:ext uri="{FF2B5EF4-FFF2-40B4-BE49-F238E27FC236}">
                        <a16:creationId xmlns:a16="http://schemas.microsoft.com/office/drawing/2014/main" id="{FD4C541B-9C27-4390-AE80-FB506D77706C}"/>
                      </a:ext>
                    </a:extLst>
                  </p:cNvPr>
                  <p:cNvSpPr txBox="1"/>
                  <p:nvPr/>
                </p:nvSpPr>
                <p:spPr>
                  <a:xfrm>
                    <a:off x="688295" y="2546596"/>
                    <a:ext cx="34710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rPr>
                      <a:t>D</a:t>
                    </a:r>
                    <a:endParaRPr lang="th-TH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</p:grpSp>
            <p:grpSp>
              <p:nvGrpSpPr>
                <p:cNvPr id="110" name="กลุ่ม 109">
                  <a:extLst>
                    <a:ext uri="{FF2B5EF4-FFF2-40B4-BE49-F238E27FC236}">
                      <a16:creationId xmlns:a16="http://schemas.microsoft.com/office/drawing/2014/main" id="{BB35BA2A-0441-4234-9EB7-8A28EB9E52BC}"/>
                    </a:ext>
                  </a:extLst>
                </p:cNvPr>
                <p:cNvGrpSpPr/>
                <p:nvPr/>
              </p:nvGrpSpPr>
              <p:grpSpPr>
                <a:xfrm>
                  <a:off x="1396700" y="5566479"/>
                  <a:ext cx="347106" cy="461665"/>
                  <a:chOff x="676420" y="2534721"/>
                  <a:chExt cx="347106" cy="461665"/>
                </a:xfrm>
              </p:grpSpPr>
              <p:sp>
                <p:nvSpPr>
                  <p:cNvPr id="111" name="วงรี 110">
                    <a:extLst>
                      <a:ext uri="{FF2B5EF4-FFF2-40B4-BE49-F238E27FC236}">
                        <a16:creationId xmlns:a16="http://schemas.microsoft.com/office/drawing/2014/main" id="{58471129-C4BE-4AD0-A08F-9DA3551573E7}"/>
                      </a:ext>
                    </a:extLst>
                  </p:cNvPr>
                  <p:cNvSpPr/>
                  <p:nvPr/>
                </p:nvSpPr>
                <p:spPr>
                  <a:xfrm>
                    <a:off x="684994" y="2595502"/>
                    <a:ext cx="308312" cy="31482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w="360680" h="36068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p3d extrusionH="57150">
                      <a:bevelT w="38100" h="38100" prst="relaxedInset"/>
                    </a:sp3d>
                  </a:bodyPr>
                  <a:lstStyle/>
                  <a:p>
                    <a:pPr algn="ctr"/>
                    <a:endParaRPr lang="th-TH" sz="40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  <p:sp>
                <p:nvSpPr>
                  <p:cNvPr id="112" name="กล่องข้อความ 111">
                    <a:extLst>
                      <a:ext uri="{FF2B5EF4-FFF2-40B4-BE49-F238E27FC236}">
                        <a16:creationId xmlns:a16="http://schemas.microsoft.com/office/drawing/2014/main" id="{AC653527-9CAF-4600-AC6B-704C149A8D9F}"/>
                      </a:ext>
                    </a:extLst>
                  </p:cNvPr>
                  <p:cNvSpPr txBox="1"/>
                  <p:nvPr/>
                </p:nvSpPr>
                <p:spPr>
                  <a:xfrm>
                    <a:off x="676420" y="2534721"/>
                    <a:ext cx="34710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rPr>
                      <a:t>C</a:t>
                    </a:r>
                    <a:endParaRPr lang="th-TH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</p:grpSp>
            <p:grpSp>
              <p:nvGrpSpPr>
                <p:cNvPr id="113" name="กลุ่ม 112">
                  <a:extLst>
                    <a:ext uri="{FF2B5EF4-FFF2-40B4-BE49-F238E27FC236}">
                      <a16:creationId xmlns:a16="http://schemas.microsoft.com/office/drawing/2014/main" id="{808F1813-E6BC-4803-AE1A-F257C0170E48}"/>
                    </a:ext>
                  </a:extLst>
                </p:cNvPr>
                <p:cNvGrpSpPr/>
                <p:nvPr/>
              </p:nvGrpSpPr>
              <p:grpSpPr>
                <a:xfrm>
                  <a:off x="969030" y="5130041"/>
                  <a:ext cx="347106" cy="461665"/>
                  <a:chOff x="676420" y="2534721"/>
                  <a:chExt cx="347106" cy="461665"/>
                </a:xfrm>
              </p:grpSpPr>
              <p:sp>
                <p:nvSpPr>
                  <p:cNvPr id="114" name="วงรี 113">
                    <a:extLst>
                      <a:ext uri="{FF2B5EF4-FFF2-40B4-BE49-F238E27FC236}">
                        <a16:creationId xmlns:a16="http://schemas.microsoft.com/office/drawing/2014/main" id="{D5D2BC3A-0999-4F32-A781-E55B634312CD}"/>
                      </a:ext>
                    </a:extLst>
                  </p:cNvPr>
                  <p:cNvSpPr/>
                  <p:nvPr/>
                </p:nvSpPr>
                <p:spPr>
                  <a:xfrm>
                    <a:off x="684994" y="2595502"/>
                    <a:ext cx="308312" cy="31482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w="360680" h="36068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p3d extrusionH="57150">
                      <a:bevelT w="38100" h="38100" prst="relaxedInset"/>
                    </a:sp3d>
                  </a:bodyPr>
                  <a:lstStyle/>
                  <a:p>
                    <a:pPr algn="ctr"/>
                    <a:endParaRPr lang="th-TH" sz="40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  <p:sp>
                <p:nvSpPr>
                  <p:cNvPr id="115" name="กล่องข้อความ 114">
                    <a:extLst>
                      <a:ext uri="{FF2B5EF4-FFF2-40B4-BE49-F238E27FC236}">
                        <a16:creationId xmlns:a16="http://schemas.microsoft.com/office/drawing/2014/main" id="{4042FE3C-5E99-4F3A-86C8-B35B64B1B3F2}"/>
                      </a:ext>
                    </a:extLst>
                  </p:cNvPr>
                  <p:cNvSpPr txBox="1"/>
                  <p:nvPr/>
                </p:nvSpPr>
                <p:spPr>
                  <a:xfrm>
                    <a:off x="676420" y="2534721"/>
                    <a:ext cx="34710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rPr>
                      <a:t>A</a:t>
                    </a:r>
                    <a:endParaRPr lang="th-TH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</p:grpSp>
            <p:cxnSp>
              <p:nvCxnSpPr>
                <p:cNvPr id="28" name="ลูกศรเชื่อมต่อแบบตรง 27">
                  <a:extLst>
                    <a:ext uri="{FF2B5EF4-FFF2-40B4-BE49-F238E27FC236}">
                      <a16:creationId xmlns:a16="http://schemas.microsoft.com/office/drawing/2014/main" id="{42577A47-D4D6-4F19-9552-D234391783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59968" y="4931811"/>
                  <a:ext cx="173089" cy="164065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ลูกศรเชื่อมต่อแบบตรง 29">
                  <a:extLst>
                    <a:ext uri="{FF2B5EF4-FFF2-40B4-BE49-F238E27FC236}">
                      <a16:creationId xmlns:a16="http://schemas.microsoft.com/office/drawing/2014/main" id="{6812F74A-A7D8-4F3B-B14B-1E7C65C222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759969" y="5610027"/>
                  <a:ext cx="197970" cy="168576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ลูกศรเชื่อมต่อแบบตรง 37">
                  <a:extLst>
                    <a:ext uri="{FF2B5EF4-FFF2-40B4-BE49-F238E27FC236}">
                      <a16:creationId xmlns:a16="http://schemas.microsoft.com/office/drawing/2014/main" id="{A84F9BD9-D8C8-499B-9C68-D32FA40F4A07}"/>
                    </a:ext>
                  </a:extLst>
                </p:cNvPr>
                <p:cNvCxnSpPr>
                  <a:cxnSpLocks/>
                  <a:endCxn id="115" idx="2"/>
                </p:cNvCxnSpPr>
                <p:nvPr/>
              </p:nvCxnSpPr>
              <p:spPr>
                <a:xfrm flipH="1" flipV="1">
                  <a:off x="1142583" y="5591706"/>
                  <a:ext cx="169012" cy="186898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ลูกศรเชื่อมต่อแบบตรง 40">
                  <a:extLst>
                    <a:ext uri="{FF2B5EF4-FFF2-40B4-BE49-F238E27FC236}">
                      <a16:creationId xmlns:a16="http://schemas.microsoft.com/office/drawing/2014/main" id="{9F35330A-7F0C-41B3-9F5D-8B638C5B5E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13215" y="4943476"/>
                  <a:ext cx="190571" cy="149874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3" name="กลุ่ม 122">
                <a:extLst>
                  <a:ext uri="{FF2B5EF4-FFF2-40B4-BE49-F238E27FC236}">
                    <a16:creationId xmlns:a16="http://schemas.microsoft.com/office/drawing/2014/main" id="{F1F31C6F-9CC8-45A3-8925-A2187D211A52}"/>
                  </a:ext>
                </a:extLst>
              </p:cNvPr>
              <p:cNvGrpSpPr/>
              <p:nvPr/>
            </p:nvGrpSpPr>
            <p:grpSpPr>
              <a:xfrm>
                <a:off x="3842751" y="4098625"/>
                <a:ext cx="1190740" cy="1353743"/>
                <a:chOff x="969030" y="4700979"/>
                <a:chExt cx="1190740" cy="1347373"/>
              </a:xfrm>
            </p:grpSpPr>
            <p:sp>
              <p:nvSpPr>
                <p:cNvPr id="124" name="กล่องข้อความ 123">
                  <a:extLst>
                    <a:ext uri="{FF2B5EF4-FFF2-40B4-BE49-F238E27FC236}">
                      <a16:creationId xmlns:a16="http://schemas.microsoft.com/office/drawing/2014/main" id="{DC766F6F-55F2-4441-9A1C-0EA12E765676}"/>
                    </a:ext>
                  </a:extLst>
                </p:cNvPr>
                <p:cNvSpPr txBox="1"/>
                <p:nvPr/>
              </p:nvSpPr>
              <p:spPr>
                <a:xfrm>
                  <a:off x="1177945" y="4788091"/>
                  <a:ext cx="739936" cy="12602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7000" b="1" dirty="0">
                      <a:solidFill>
                        <a:schemeClr val="bg1"/>
                      </a:solidFill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K</a:t>
                  </a:r>
                  <a:endParaRPr lang="th-TH" sz="70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  <p:grpSp>
              <p:nvGrpSpPr>
                <p:cNvPr id="125" name="กลุ่ม 124">
                  <a:extLst>
                    <a:ext uri="{FF2B5EF4-FFF2-40B4-BE49-F238E27FC236}">
                      <a16:creationId xmlns:a16="http://schemas.microsoft.com/office/drawing/2014/main" id="{FF06B631-A3E6-4112-A0FB-00BE62D08D94}"/>
                    </a:ext>
                  </a:extLst>
                </p:cNvPr>
                <p:cNvGrpSpPr/>
                <p:nvPr/>
              </p:nvGrpSpPr>
              <p:grpSpPr>
                <a:xfrm>
                  <a:off x="1397686" y="4700979"/>
                  <a:ext cx="362282" cy="461665"/>
                  <a:chOff x="684994" y="2534721"/>
                  <a:chExt cx="362282" cy="461665"/>
                </a:xfrm>
              </p:grpSpPr>
              <p:sp>
                <p:nvSpPr>
                  <p:cNvPr id="145" name="วงรี 144">
                    <a:extLst>
                      <a:ext uri="{FF2B5EF4-FFF2-40B4-BE49-F238E27FC236}">
                        <a16:creationId xmlns:a16="http://schemas.microsoft.com/office/drawing/2014/main" id="{75D312F8-739C-4784-9848-E3EAC237E581}"/>
                      </a:ext>
                    </a:extLst>
                  </p:cNvPr>
                  <p:cNvSpPr/>
                  <p:nvPr/>
                </p:nvSpPr>
                <p:spPr>
                  <a:xfrm>
                    <a:off x="684994" y="2595502"/>
                    <a:ext cx="308312" cy="31482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w="360680" h="36068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p3d extrusionH="57150">
                      <a:bevelT w="38100" h="38100" prst="relaxedInset"/>
                    </a:sp3d>
                  </a:bodyPr>
                  <a:lstStyle/>
                  <a:p>
                    <a:pPr algn="ctr"/>
                    <a:endParaRPr lang="th-TH" sz="40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  <p:sp>
                <p:nvSpPr>
                  <p:cNvPr id="146" name="กล่องข้อความ 145">
                    <a:extLst>
                      <a:ext uri="{FF2B5EF4-FFF2-40B4-BE49-F238E27FC236}">
                        <a16:creationId xmlns:a16="http://schemas.microsoft.com/office/drawing/2014/main" id="{509C7326-6A9B-4E5A-94D1-F1C4D1249F1A}"/>
                      </a:ext>
                    </a:extLst>
                  </p:cNvPr>
                  <p:cNvSpPr txBox="1"/>
                  <p:nvPr/>
                </p:nvSpPr>
                <p:spPr>
                  <a:xfrm>
                    <a:off x="700170" y="2534721"/>
                    <a:ext cx="34710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rPr>
                      <a:t>P</a:t>
                    </a:r>
                    <a:endParaRPr lang="th-TH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</p:grpSp>
            <p:grpSp>
              <p:nvGrpSpPr>
                <p:cNvPr id="126" name="กลุ่ม 125">
                  <a:extLst>
                    <a:ext uri="{FF2B5EF4-FFF2-40B4-BE49-F238E27FC236}">
                      <a16:creationId xmlns:a16="http://schemas.microsoft.com/office/drawing/2014/main" id="{73A74466-964D-4D4E-A0F6-500CC9A278C5}"/>
                    </a:ext>
                  </a:extLst>
                </p:cNvPr>
                <p:cNvGrpSpPr/>
                <p:nvPr/>
              </p:nvGrpSpPr>
              <p:grpSpPr>
                <a:xfrm>
                  <a:off x="1809363" y="5124044"/>
                  <a:ext cx="350407" cy="461665"/>
                  <a:chOff x="684994" y="2546596"/>
                  <a:chExt cx="350407" cy="461665"/>
                </a:xfrm>
              </p:grpSpPr>
              <p:sp>
                <p:nvSpPr>
                  <p:cNvPr id="137" name="วงรี 136">
                    <a:extLst>
                      <a:ext uri="{FF2B5EF4-FFF2-40B4-BE49-F238E27FC236}">
                        <a16:creationId xmlns:a16="http://schemas.microsoft.com/office/drawing/2014/main" id="{BECF9C0C-CB53-4A8D-8108-48A78E280CD6}"/>
                      </a:ext>
                    </a:extLst>
                  </p:cNvPr>
                  <p:cNvSpPr/>
                  <p:nvPr/>
                </p:nvSpPr>
                <p:spPr>
                  <a:xfrm>
                    <a:off x="684994" y="2595502"/>
                    <a:ext cx="308312" cy="31482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w="360680" h="36068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p3d extrusionH="57150">
                      <a:bevelT w="38100" h="38100" prst="relaxedInset"/>
                    </a:sp3d>
                  </a:bodyPr>
                  <a:lstStyle/>
                  <a:p>
                    <a:pPr algn="ctr"/>
                    <a:endParaRPr lang="th-TH" sz="40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  <p:sp>
                <p:nvSpPr>
                  <p:cNvPr id="138" name="กล่องข้อความ 137">
                    <a:extLst>
                      <a:ext uri="{FF2B5EF4-FFF2-40B4-BE49-F238E27FC236}">
                        <a16:creationId xmlns:a16="http://schemas.microsoft.com/office/drawing/2014/main" id="{BB2CB82A-E23E-4134-80A6-56317EAC43A1}"/>
                      </a:ext>
                    </a:extLst>
                  </p:cNvPr>
                  <p:cNvSpPr txBox="1"/>
                  <p:nvPr/>
                </p:nvSpPr>
                <p:spPr>
                  <a:xfrm>
                    <a:off x="688295" y="2546596"/>
                    <a:ext cx="34710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rPr>
                      <a:t>D</a:t>
                    </a:r>
                    <a:endParaRPr lang="th-TH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</p:grpSp>
            <p:grpSp>
              <p:nvGrpSpPr>
                <p:cNvPr id="127" name="กลุ่ม 126">
                  <a:extLst>
                    <a:ext uri="{FF2B5EF4-FFF2-40B4-BE49-F238E27FC236}">
                      <a16:creationId xmlns:a16="http://schemas.microsoft.com/office/drawing/2014/main" id="{3BBCA4BA-1884-4944-A1D7-24FAA0A3CBCF}"/>
                    </a:ext>
                  </a:extLst>
                </p:cNvPr>
                <p:cNvGrpSpPr/>
                <p:nvPr/>
              </p:nvGrpSpPr>
              <p:grpSpPr>
                <a:xfrm>
                  <a:off x="1396700" y="5566479"/>
                  <a:ext cx="347106" cy="461665"/>
                  <a:chOff x="676420" y="2534721"/>
                  <a:chExt cx="347106" cy="461665"/>
                </a:xfrm>
              </p:grpSpPr>
              <p:sp>
                <p:nvSpPr>
                  <p:cNvPr id="135" name="วงรี 134">
                    <a:extLst>
                      <a:ext uri="{FF2B5EF4-FFF2-40B4-BE49-F238E27FC236}">
                        <a16:creationId xmlns:a16="http://schemas.microsoft.com/office/drawing/2014/main" id="{BD5F0D5A-8463-4753-A5C4-993DC7457518}"/>
                      </a:ext>
                    </a:extLst>
                  </p:cNvPr>
                  <p:cNvSpPr/>
                  <p:nvPr/>
                </p:nvSpPr>
                <p:spPr>
                  <a:xfrm>
                    <a:off x="684994" y="2595502"/>
                    <a:ext cx="308312" cy="31482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w="360680" h="36068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p3d extrusionH="57150">
                      <a:bevelT w="38100" h="38100" prst="relaxedInset"/>
                    </a:sp3d>
                  </a:bodyPr>
                  <a:lstStyle/>
                  <a:p>
                    <a:pPr algn="ctr"/>
                    <a:endParaRPr lang="th-TH" sz="40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  <p:sp>
                <p:nvSpPr>
                  <p:cNvPr id="136" name="กล่องข้อความ 135">
                    <a:extLst>
                      <a:ext uri="{FF2B5EF4-FFF2-40B4-BE49-F238E27FC236}">
                        <a16:creationId xmlns:a16="http://schemas.microsoft.com/office/drawing/2014/main" id="{F3E4A069-7A7A-41A1-B085-32680DFE7B2E}"/>
                      </a:ext>
                    </a:extLst>
                  </p:cNvPr>
                  <p:cNvSpPr txBox="1"/>
                  <p:nvPr/>
                </p:nvSpPr>
                <p:spPr>
                  <a:xfrm>
                    <a:off x="676420" y="2534721"/>
                    <a:ext cx="34710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rPr>
                      <a:t>C</a:t>
                    </a:r>
                    <a:endParaRPr lang="th-TH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</p:grpSp>
            <p:grpSp>
              <p:nvGrpSpPr>
                <p:cNvPr id="128" name="กลุ่ม 127">
                  <a:extLst>
                    <a:ext uri="{FF2B5EF4-FFF2-40B4-BE49-F238E27FC236}">
                      <a16:creationId xmlns:a16="http://schemas.microsoft.com/office/drawing/2014/main" id="{71647476-9A24-4249-B993-E8C010F04C1C}"/>
                    </a:ext>
                  </a:extLst>
                </p:cNvPr>
                <p:cNvGrpSpPr/>
                <p:nvPr/>
              </p:nvGrpSpPr>
              <p:grpSpPr>
                <a:xfrm>
                  <a:off x="969030" y="5130041"/>
                  <a:ext cx="347106" cy="461665"/>
                  <a:chOff x="676420" y="2534721"/>
                  <a:chExt cx="347106" cy="461665"/>
                </a:xfrm>
              </p:grpSpPr>
              <p:sp>
                <p:nvSpPr>
                  <p:cNvPr id="133" name="วงรี 132">
                    <a:extLst>
                      <a:ext uri="{FF2B5EF4-FFF2-40B4-BE49-F238E27FC236}">
                        <a16:creationId xmlns:a16="http://schemas.microsoft.com/office/drawing/2014/main" id="{4D8D34D1-529E-4B1A-A782-C8167EDDCEAD}"/>
                      </a:ext>
                    </a:extLst>
                  </p:cNvPr>
                  <p:cNvSpPr/>
                  <p:nvPr/>
                </p:nvSpPr>
                <p:spPr>
                  <a:xfrm>
                    <a:off x="684994" y="2595502"/>
                    <a:ext cx="308312" cy="31482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w="360680" h="36068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p3d extrusionH="57150">
                      <a:bevelT w="38100" h="38100" prst="relaxedInset"/>
                    </a:sp3d>
                  </a:bodyPr>
                  <a:lstStyle/>
                  <a:p>
                    <a:pPr algn="ctr"/>
                    <a:endParaRPr lang="th-TH" sz="40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  <p:sp>
                <p:nvSpPr>
                  <p:cNvPr id="134" name="กล่องข้อความ 133">
                    <a:extLst>
                      <a:ext uri="{FF2B5EF4-FFF2-40B4-BE49-F238E27FC236}">
                        <a16:creationId xmlns:a16="http://schemas.microsoft.com/office/drawing/2014/main" id="{8BEE8513-3345-4FF4-99C3-1440E03D5E21}"/>
                      </a:ext>
                    </a:extLst>
                  </p:cNvPr>
                  <p:cNvSpPr txBox="1"/>
                  <p:nvPr/>
                </p:nvSpPr>
                <p:spPr>
                  <a:xfrm>
                    <a:off x="676420" y="2534721"/>
                    <a:ext cx="34710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rPr>
                      <a:t>A</a:t>
                    </a:r>
                    <a:endParaRPr lang="th-TH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</p:grpSp>
            <p:cxnSp>
              <p:nvCxnSpPr>
                <p:cNvPr id="129" name="ลูกศรเชื่อมต่อแบบตรง 128">
                  <a:extLst>
                    <a:ext uri="{FF2B5EF4-FFF2-40B4-BE49-F238E27FC236}">
                      <a16:creationId xmlns:a16="http://schemas.microsoft.com/office/drawing/2014/main" id="{E9FC6FDA-A4D4-4C88-A119-63F375D2B0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59968" y="4931811"/>
                  <a:ext cx="173089" cy="164065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ลูกศรเชื่อมต่อแบบตรง 129">
                  <a:extLst>
                    <a:ext uri="{FF2B5EF4-FFF2-40B4-BE49-F238E27FC236}">
                      <a16:creationId xmlns:a16="http://schemas.microsoft.com/office/drawing/2014/main" id="{EDC8066E-0029-4409-A77D-9D47AA4677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759969" y="5610027"/>
                  <a:ext cx="197970" cy="168576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ลูกศรเชื่อมต่อแบบตรง 130">
                  <a:extLst>
                    <a:ext uri="{FF2B5EF4-FFF2-40B4-BE49-F238E27FC236}">
                      <a16:creationId xmlns:a16="http://schemas.microsoft.com/office/drawing/2014/main" id="{28A1D6A4-60E8-43C8-AA9A-42A3651D5408}"/>
                    </a:ext>
                  </a:extLst>
                </p:cNvPr>
                <p:cNvCxnSpPr>
                  <a:cxnSpLocks/>
                  <a:endCxn id="134" idx="2"/>
                </p:cNvCxnSpPr>
                <p:nvPr/>
              </p:nvCxnSpPr>
              <p:spPr>
                <a:xfrm flipH="1" flipV="1">
                  <a:off x="1142583" y="5591706"/>
                  <a:ext cx="169012" cy="186898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ลูกศรเชื่อมต่อแบบตรง 131">
                  <a:extLst>
                    <a:ext uri="{FF2B5EF4-FFF2-40B4-BE49-F238E27FC236}">
                      <a16:creationId xmlns:a16="http://schemas.microsoft.com/office/drawing/2014/main" id="{322E2EEE-258B-4F25-9D18-5306181C0D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13215" y="4943476"/>
                  <a:ext cx="190571" cy="149874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8" name="กลุ่ม 147">
                <a:extLst>
                  <a:ext uri="{FF2B5EF4-FFF2-40B4-BE49-F238E27FC236}">
                    <a16:creationId xmlns:a16="http://schemas.microsoft.com/office/drawing/2014/main" id="{17D7EBA1-5BD4-4F6A-BEBE-A170A72E2E31}"/>
                  </a:ext>
                </a:extLst>
              </p:cNvPr>
              <p:cNvGrpSpPr/>
              <p:nvPr/>
            </p:nvGrpSpPr>
            <p:grpSpPr>
              <a:xfrm>
                <a:off x="1874371" y="2942980"/>
                <a:ext cx="1190740" cy="1318320"/>
                <a:chOff x="969030" y="4700979"/>
                <a:chExt cx="1190740" cy="1327165"/>
              </a:xfrm>
            </p:grpSpPr>
            <p:sp>
              <p:nvSpPr>
                <p:cNvPr id="149" name="กล่องข้อความ 148">
                  <a:extLst>
                    <a:ext uri="{FF2B5EF4-FFF2-40B4-BE49-F238E27FC236}">
                      <a16:creationId xmlns:a16="http://schemas.microsoft.com/office/drawing/2014/main" id="{7BBBB84D-968D-45D9-AADC-E511FD402723}"/>
                    </a:ext>
                  </a:extLst>
                </p:cNvPr>
                <p:cNvSpPr txBox="1"/>
                <p:nvPr/>
              </p:nvSpPr>
              <p:spPr>
                <a:xfrm>
                  <a:off x="1177945" y="4823716"/>
                  <a:ext cx="739936" cy="11695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7000" b="1" dirty="0">
                      <a:solidFill>
                        <a:schemeClr val="bg1"/>
                      </a:solidFill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P</a:t>
                  </a:r>
                  <a:endParaRPr lang="th-TH" sz="70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  <p:grpSp>
              <p:nvGrpSpPr>
                <p:cNvPr id="150" name="กลุ่ม 149">
                  <a:extLst>
                    <a:ext uri="{FF2B5EF4-FFF2-40B4-BE49-F238E27FC236}">
                      <a16:creationId xmlns:a16="http://schemas.microsoft.com/office/drawing/2014/main" id="{16BE675D-5D6F-47D2-B291-3133D274EAAF}"/>
                    </a:ext>
                  </a:extLst>
                </p:cNvPr>
                <p:cNvGrpSpPr/>
                <p:nvPr/>
              </p:nvGrpSpPr>
              <p:grpSpPr>
                <a:xfrm>
                  <a:off x="1397686" y="4700979"/>
                  <a:ext cx="362282" cy="461665"/>
                  <a:chOff x="684994" y="2534721"/>
                  <a:chExt cx="362282" cy="461665"/>
                </a:xfrm>
              </p:grpSpPr>
              <p:sp>
                <p:nvSpPr>
                  <p:cNvPr id="164" name="วงรี 163">
                    <a:extLst>
                      <a:ext uri="{FF2B5EF4-FFF2-40B4-BE49-F238E27FC236}">
                        <a16:creationId xmlns:a16="http://schemas.microsoft.com/office/drawing/2014/main" id="{23E26C05-1AA0-4557-B39D-CA6BF0EBABDB}"/>
                      </a:ext>
                    </a:extLst>
                  </p:cNvPr>
                  <p:cNvSpPr/>
                  <p:nvPr/>
                </p:nvSpPr>
                <p:spPr>
                  <a:xfrm>
                    <a:off x="684994" y="2595502"/>
                    <a:ext cx="308312" cy="31482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w="360680" h="36068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p3d extrusionH="57150">
                      <a:bevelT w="38100" h="38100" prst="relaxedInset"/>
                    </a:sp3d>
                  </a:bodyPr>
                  <a:lstStyle/>
                  <a:p>
                    <a:pPr algn="ctr"/>
                    <a:endParaRPr lang="th-TH" sz="40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  <p:sp>
                <p:nvSpPr>
                  <p:cNvPr id="165" name="กล่องข้อความ 164">
                    <a:extLst>
                      <a:ext uri="{FF2B5EF4-FFF2-40B4-BE49-F238E27FC236}">
                        <a16:creationId xmlns:a16="http://schemas.microsoft.com/office/drawing/2014/main" id="{17D9524A-41A1-40C2-888C-18995C0B8818}"/>
                      </a:ext>
                    </a:extLst>
                  </p:cNvPr>
                  <p:cNvSpPr txBox="1"/>
                  <p:nvPr/>
                </p:nvSpPr>
                <p:spPr>
                  <a:xfrm>
                    <a:off x="700170" y="2534721"/>
                    <a:ext cx="34710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rPr>
                      <a:t>P</a:t>
                    </a:r>
                    <a:endParaRPr lang="th-TH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</p:grpSp>
            <p:grpSp>
              <p:nvGrpSpPr>
                <p:cNvPr id="151" name="กลุ่ม 150">
                  <a:extLst>
                    <a:ext uri="{FF2B5EF4-FFF2-40B4-BE49-F238E27FC236}">
                      <a16:creationId xmlns:a16="http://schemas.microsoft.com/office/drawing/2014/main" id="{D2F482A9-06C0-4566-BCB8-26D2E8C7C89F}"/>
                    </a:ext>
                  </a:extLst>
                </p:cNvPr>
                <p:cNvGrpSpPr/>
                <p:nvPr/>
              </p:nvGrpSpPr>
              <p:grpSpPr>
                <a:xfrm>
                  <a:off x="1809363" y="5124044"/>
                  <a:ext cx="350407" cy="461665"/>
                  <a:chOff x="684994" y="2546596"/>
                  <a:chExt cx="350407" cy="461665"/>
                </a:xfrm>
              </p:grpSpPr>
              <p:sp>
                <p:nvSpPr>
                  <p:cNvPr id="162" name="วงรี 161">
                    <a:extLst>
                      <a:ext uri="{FF2B5EF4-FFF2-40B4-BE49-F238E27FC236}">
                        <a16:creationId xmlns:a16="http://schemas.microsoft.com/office/drawing/2014/main" id="{4610FCFE-92D1-4579-865D-6C3FEA65BEA2}"/>
                      </a:ext>
                    </a:extLst>
                  </p:cNvPr>
                  <p:cNvSpPr/>
                  <p:nvPr/>
                </p:nvSpPr>
                <p:spPr>
                  <a:xfrm>
                    <a:off x="684994" y="2595502"/>
                    <a:ext cx="308312" cy="31482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w="360680" h="36068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p3d extrusionH="57150">
                      <a:bevelT w="38100" h="38100" prst="relaxedInset"/>
                    </a:sp3d>
                  </a:bodyPr>
                  <a:lstStyle/>
                  <a:p>
                    <a:pPr algn="ctr"/>
                    <a:endParaRPr lang="th-TH" sz="40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  <p:sp>
                <p:nvSpPr>
                  <p:cNvPr id="163" name="กล่องข้อความ 162">
                    <a:extLst>
                      <a:ext uri="{FF2B5EF4-FFF2-40B4-BE49-F238E27FC236}">
                        <a16:creationId xmlns:a16="http://schemas.microsoft.com/office/drawing/2014/main" id="{14048B0D-7EC7-41D6-84CD-D2AE5E3FCEA9}"/>
                      </a:ext>
                    </a:extLst>
                  </p:cNvPr>
                  <p:cNvSpPr txBox="1"/>
                  <p:nvPr/>
                </p:nvSpPr>
                <p:spPr>
                  <a:xfrm>
                    <a:off x="688295" y="2546596"/>
                    <a:ext cx="34710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rPr>
                      <a:t>D</a:t>
                    </a:r>
                    <a:endParaRPr lang="th-TH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</p:grpSp>
            <p:grpSp>
              <p:nvGrpSpPr>
                <p:cNvPr id="152" name="กลุ่ม 151">
                  <a:extLst>
                    <a:ext uri="{FF2B5EF4-FFF2-40B4-BE49-F238E27FC236}">
                      <a16:creationId xmlns:a16="http://schemas.microsoft.com/office/drawing/2014/main" id="{150A570B-F709-4C31-97F4-E345F9762F85}"/>
                    </a:ext>
                  </a:extLst>
                </p:cNvPr>
                <p:cNvGrpSpPr/>
                <p:nvPr/>
              </p:nvGrpSpPr>
              <p:grpSpPr>
                <a:xfrm>
                  <a:off x="1396700" y="5566479"/>
                  <a:ext cx="347106" cy="461665"/>
                  <a:chOff x="676420" y="2534721"/>
                  <a:chExt cx="347106" cy="461665"/>
                </a:xfrm>
              </p:grpSpPr>
              <p:sp>
                <p:nvSpPr>
                  <p:cNvPr id="160" name="วงรี 159">
                    <a:extLst>
                      <a:ext uri="{FF2B5EF4-FFF2-40B4-BE49-F238E27FC236}">
                        <a16:creationId xmlns:a16="http://schemas.microsoft.com/office/drawing/2014/main" id="{15975769-CD5A-4E39-81A3-9964B4AD8AE6}"/>
                      </a:ext>
                    </a:extLst>
                  </p:cNvPr>
                  <p:cNvSpPr/>
                  <p:nvPr/>
                </p:nvSpPr>
                <p:spPr>
                  <a:xfrm>
                    <a:off x="684994" y="2595502"/>
                    <a:ext cx="308312" cy="31482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w="360680" h="36068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p3d extrusionH="57150">
                      <a:bevelT w="38100" h="38100" prst="relaxedInset"/>
                    </a:sp3d>
                  </a:bodyPr>
                  <a:lstStyle/>
                  <a:p>
                    <a:pPr algn="ctr"/>
                    <a:endParaRPr lang="th-TH" sz="40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  <p:sp>
                <p:nvSpPr>
                  <p:cNvPr id="161" name="กล่องข้อความ 160">
                    <a:extLst>
                      <a:ext uri="{FF2B5EF4-FFF2-40B4-BE49-F238E27FC236}">
                        <a16:creationId xmlns:a16="http://schemas.microsoft.com/office/drawing/2014/main" id="{75915EE1-C7FB-4036-ADF9-490CE5A53C38}"/>
                      </a:ext>
                    </a:extLst>
                  </p:cNvPr>
                  <p:cNvSpPr txBox="1"/>
                  <p:nvPr/>
                </p:nvSpPr>
                <p:spPr>
                  <a:xfrm>
                    <a:off x="676420" y="2534721"/>
                    <a:ext cx="34710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rPr>
                      <a:t>C</a:t>
                    </a:r>
                    <a:endParaRPr lang="th-TH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</p:grpSp>
            <p:grpSp>
              <p:nvGrpSpPr>
                <p:cNvPr id="153" name="กลุ่ม 152">
                  <a:extLst>
                    <a:ext uri="{FF2B5EF4-FFF2-40B4-BE49-F238E27FC236}">
                      <a16:creationId xmlns:a16="http://schemas.microsoft.com/office/drawing/2014/main" id="{751ECDE1-ABAA-431F-B66E-654B2321EAA5}"/>
                    </a:ext>
                  </a:extLst>
                </p:cNvPr>
                <p:cNvGrpSpPr/>
                <p:nvPr/>
              </p:nvGrpSpPr>
              <p:grpSpPr>
                <a:xfrm>
                  <a:off x="969030" y="5130041"/>
                  <a:ext cx="347106" cy="461665"/>
                  <a:chOff x="676420" y="2534721"/>
                  <a:chExt cx="347106" cy="461665"/>
                </a:xfrm>
              </p:grpSpPr>
              <p:sp>
                <p:nvSpPr>
                  <p:cNvPr id="158" name="วงรี 157">
                    <a:extLst>
                      <a:ext uri="{FF2B5EF4-FFF2-40B4-BE49-F238E27FC236}">
                        <a16:creationId xmlns:a16="http://schemas.microsoft.com/office/drawing/2014/main" id="{9F9E9C7F-4AA8-4254-BD71-F8D4BC6E913D}"/>
                      </a:ext>
                    </a:extLst>
                  </p:cNvPr>
                  <p:cNvSpPr/>
                  <p:nvPr/>
                </p:nvSpPr>
                <p:spPr>
                  <a:xfrm>
                    <a:off x="684994" y="2595502"/>
                    <a:ext cx="308312" cy="31482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w="360680" h="36068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p3d extrusionH="57150">
                      <a:bevelT w="38100" h="38100" prst="relaxedInset"/>
                    </a:sp3d>
                  </a:bodyPr>
                  <a:lstStyle/>
                  <a:p>
                    <a:pPr algn="ctr"/>
                    <a:endParaRPr lang="th-TH" sz="40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  <p:sp>
                <p:nvSpPr>
                  <p:cNvPr id="159" name="กล่องข้อความ 158">
                    <a:extLst>
                      <a:ext uri="{FF2B5EF4-FFF2-40B4-BE49-F238E27FC236}">
                        <a16:creationId xmlns:a16="http://schemas.microsoft.com/office/drawing/2014/main" id="{E18FC291-24F0-4FB0-81E3-60D7571D21FD}"/>
                      </a:ext>
                    </a:extLst>
                  </p:cNvPr>
                  <p:cNvSpPr txBox="1"/>
                  <p:nvPr/>
                </p:nvSpPr>
                <p:spPr>
                  <a:xfrm>
                    <a:off x="676420" y="2534721"/>
                    <a:ext cx="34710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rPr>
                      <a:t>A</a:t>
                    </a:r>
                    <a:endParaRPr lang="th-TH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</p:grpSp>
            <p:cxnSp>
              <p:nvCxnSpPr>
                <p:cNvPr id="154" name="ลูกศรเชื่อมต่อแบบตรง 153">
                  <a:extLst>
                    <a:ext uri="{FF2B5EF4-FFF2-40B4-BE49-F238E27FC236}">
                      <a16:creationId xmlns:a16="http://schemas.microsoft.com/office/drawing/2014/main" id="{D4228AC8-C675-4717-A487-E6DA6FB562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59968" y="4931811"/>
                  <a:ext cx="173089" cy="164065"/>
                </a:xfrm>
                <a:prstGeom prst="straightConnector1">
                  <a:avLst/>
                </a:prstGeom>
                <a:ln w="28575">
                  <a:solidFill>
                    <a:schemeClr val="bg1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ลูกศรเชื่อมต่อแบบตรง 154">
                  <a:extLst>
                    <a:ext uri="{FF2B5EF4-FFF2-40B4-BE49-F238E27FC236}">
                      <a16:creationId xmlns:a16="http://schemas.microsoft.com/office/drawing/2014/main" id="{3EFDE799-2A49-47A4-B6DD-BE1EF31AEA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759969" y="5610027"/>
                  <a:ext cx="197970" cy="168576"/>
                </a:xfrm>
                <a:prstGeom prst="straightConnector1">
                  <a:avLst/>
                </a:prstGeom>
                <a:ln w="28575">
                  <a:solidFill>
                    <a:schemeClr val="bg1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ลูกศรเชื่อมต่อแบบตรง 155">
                  <a:extLst>
                    <a:ext uri="{FF2B5EF4-FFF2-40B4-BE49-F238E27FC236}">
                      <a16:creationId xmlns:a16="http://schemas.microsoft.com/office/drawing/2014/main" id="{0833B68F-E229-4FF0-84A3-B1EC4A75C232}"/>
                    </a:ext>
                  </a:extLst>
                </p:cNvPr>
                <p:cNvCxnSpPr>
                  <a:cxnSpLocks/>
                  <a:endCxn id="159" idx="2"/>
                </p:cNvCxnSpPr>
                <p:nvPr/>
              </p:nvCxnSpPr>
              <p:spPr>
                <a:xfrm flipH="1" flipV="1">
                  <a:off x="1142583" y="5591706"/>
                  <a:ext cx="169012" cy="186898"/>
                </a:xfrm>
                <a:prstGeom prst="straightConnector1">
                  <a:avLst/>
                </a:prstGeom>
                <a:ln w="28575">
                  <a:solidFill>
                    <a:schemeClr val="bg1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ลูกศรเชื่อมต่อแบบตรง 156">
                  <a:extLst>
                    <a:ext uri="{FF2B5EF4-FFF2-40B4-BE49-F238E27FC236}">
                      <a16:creationId xmlns:a16="http://schemas.microsoft.com/office/drawing/2014/main" id="{E5F7E106-97DA-4127-B7B5-0DF5417437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13215" y="4943476"/>
                  <a:ext cx="190571" cy="149874"/>
                </a:xfrm>
                <a:prstGeom prst="straightConnector1">
                  <a:avLst/>
                </a:prstGeom>
                <a:ln w="28575">
                  <a:solidFill>
                    <a:schemeClr val="bg1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6" name="กลุ่ม 165">
                <a:extLst>
                  <a:ext uri="{FF2B5EF4-FFF2-40B4-BE49-F238E27FC236}">
                    <a16:creationId xmlns:a16="http://schemas.microsoft.com/office/drawing/2014/main" id="{1AD749F7-AF1D-4196-A3E7-20FECCECBE9D}"/>
                  </a:ext>
                </a:extLst>
              </p:cNvPr>
              <p:cNvGrpSpPr/>
              <p:nvPr/>
            </p:nvGrpSpPr>
            <p:grpSpPr>
              <a:xfrm>
                <a:off x="2395482" y="1135194"/>
                <a:ext cx="1550131" cy="1454019"/>
                <a:chOff x="977602" y="4700990"/>
                <a:chExt cx="1209972" cy="1338095"/>
              </a:xfrm>
            </p:grpSpPr>
            <p:grpSp>
              <p:nvGrpSpPr>
                <p:cNvPr id="168" name="กลุ่ม 167">
                  <a:extLst>
                    <a:ext uri="{FF2B5EF4-FFF2-40B4-BE49-F238E27FC236}">
                      <a16:creationId xmlns:a16="http://schemas.microsoft.com/office/drawing/2014/main" id="{62055412-1D5B-4CC7-B59D-FDEC55815DE7}"/>
                    </a:ext>
                  </a:extLst>
                </p:cNvPr>
                <p:cNvGrpSpPr/>
                <p:nvPr/>
              </p:nvGrpSpPr>
              <p:grpSpPr>
                <a:xfrm>
                  <a:off x="1397684" y="4700990"/>
                  <a:ext cx="390089" cy="461666"/>
                  <a:chOff x="684994" y="2534721"/>
                  <a:chExt cx="390089" cy="461665"/>
                </a:xfrm>
              </p:grpSpPr>
              <p:sp>
                <p:nvSpPr>
                  <p:cNvPr id="182" name="วงรี 181">
                    <a:extLst>
                      <a:ext uri="{FF2B5EF4-FFF2-40B4-BE49-F238E27FC236}">
                        <a16:creationId xmlns:a16="http://schemas.microsoft.com/office/drawing/2014/main" id="{7FC3670F-CB72-4F2B-8148-2C922A6B00A9}"/>
                      </a:ext>
                    </a:extLst>
                  </p:cNvPr>
                  <p:cNvSpPr/>
                  <p:nvPr/>
                </p:nvSpPr>
                <p:spPr>
                  <a:xfrm>
                    <a:off x="684994" y="2595502"/>
                    <a:ext cx="308312" cy="31482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w="360680" h="36068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p3d extrusionH="57150">
                      <a:bevelT w="38100" h="38100" prst="relaxedInset"/>
                    </a:sp3d>
                  </a:bodyPr>
                  <a:lstStyle/>
                  <a:p>
                    <a:pPr algn="ctr"/>
                    <a:endParaRPr lang="th-TH" sz="40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  <p:sp>
                <p:nvSpPr>
                  <p:cNvPr id="183" name="กล่องข้อความ 182">
                    <a:extLst>
                      <a:ext uri="{FF2B5EF4-FFF2-40B4-BE49-F238E27FC236}">
                        <a16:creationId xmlns:a16="http://schemas.microsoft.com/office/drawing/2014/main" id="{8050197B-653B-46DC-97BB-420818E99563}"/>
                      </a:ext>
                    </a:extLst>
                  </p:cNvPr>
                  <p:cNvSpPr txBox="1"/>
                  <p:nvPr/>
                </p:nvSpPr>
                <p:spPr>
                  <a:xfrm>
                    <a:off x="727977" y="2534721"/>
                    <a:ext cx="34710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rPr>
                      <a:t>P</a:t>
                    </a:r>
                    <a:endParaRPr lang="th-TH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</p:grpSp>
            <p:grpSp>
              <p:nvGrpSpPr>
                <p:cNvPr id="169" name="กลุ่ม 168">
                  <a:extLst>
                    <a:ext uri="{FF2B5EF4-FFF2-40B4-BE49-F238E27FC236}">
                      <a16:creationId xmlns:a16="http://schemas.microsoft.com/office/drawing/2014/main" id="{367B754A-F2A8-4150-981E-62BCA3707B83}"/>
                    </a:ext>
                  </a:extLst>
                </p:cNvPr>
                <p:cNvGrpSpPr/>
                <p:nvPr/>
              </p:nvGrpSpPr>
              <p:grpSpPr>
                <a:xfrm>
                  <a:off x="1809360" y="5124056"/>
                  <a:ext cx="378214" cy="461666"/>
                  <a:chOff x="684994" y="2546596"/>
                  <a:chExt cx="378215" cy="461665"/>
                </a:xfrm>
              </p:grpSpPr>
              <p:sp>
                <p:nvSpPr>
                  <p:cNvPr id="180" name="วงรี 179">
                    <a:extLst>
                      <a:ext uri="{FF2B5EF4-FFF2-40B4-BE49-F238E27FC236}">
                        <a16:creationId xmlns:a16="http://schemas.microsoft.com/office/drawing/2014/main" id="{C2F246EB-158A-4449-B64B-0C8C96320CD6}"/>
                      </a:ext>
                    </a:extLst>
                  </p:cNvPr>
                  <p:cNvSpPr/>
                  <p:nvPr/>
                </p:nvSpPr>
                <p:spPr>
                  <a:xfrm>
                    <a:off x="684994" y="2595502"/>
                    <a:ext cx="308312" cy="31482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w="360680" h="36068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p3d extrusionH="57150">
                      <a:bevelT w="38100" h="38100" prst="relaxedInset"/>
                    </a:sp3d>
                  </a:bodyPr>
                  <a:lstStyle/>
                  <a:p>
                    <a:pPr algn="ctr"/>
                    <a:endParaRPr lang="th-TH" sz="40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  <p:sp>
                <p:nvSpPr>
                  <p:cNvPr id="181" name="กล่องข้อความ 180">
                    <a:extLst>
                      <a:ext uri="{FF2B5EF4-FFF2-40B4-BE49-F238E27FC236}">
                        <a16:creationId xmlns:a16="http://schemas.microsoft.com/office/drawing/2014/main" id="{5FE162F4-A6D9-4E15-B0AF-5269D576EE57}"/>
                      </a:ext>
                    </a:extLst>
                  </p:cNvPr>
                  <p:cNvSpPr txBox="1"/>
                  <p:nvPr/>
                </p:nvSpPr>
                <p:spPr>
                  <a:xfrm>
                    <a:off x="716103" y="2546596"/>
                    <a:ext cx="34710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rPr>
                      <a:t>D</a:t>
                    </a:r>
                    <a:endParaRPr lang="th-TH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</p:grpSp>
            <p:grpSp>
              <p:nvGrpSpPr>
                <p:cNvPr id="170" name="กลุ่ม 169">
                  <a:extLst>
                    <a:ext uri="{FF2B5EF4-FFF2-40B4-BE49-F238E27FC236}">
                      <a16:creationId xmlns:a16="http://schemas.microsoft.com/office/drawing/2014/main" id="{BD8601A1-A80F-42FF-B97E-799D50144E93}"/>
                    </a:ext>
                  </a:extLst>
                </p:cNvPr>
                <p:cNvGrpSpPr/>
                <p:nvPr/>
              </p:nvGrpSpPr>
              <p:grpSpPr>
                <a:xfrm>
                  <a:off x="1405272" y="5577419"/>
                  <a:ext cx="366338" cy="461666"/>
                  <a:chOff x="684994" y="2545649"/>
                  <a:chExt cx="366339" cy="461665"/>
                </a:xfrm>
              </p:grpSpPr>
              <p:sp>
                <p:nvSpPr>
                  <p:cNvPr id="178" name="วงรี 177">
                    <a:extLst>
                      <a:ext uri="{FF2B5EF4-FFF2-40B4-BE49-F238E27FC236}">
                        <a16:creationId xmlns:a16="http://schemas.microsoft.com/office/drawing/2014/main" id="{5D97BA3B-7711-4189-A122-CB7905BD069C}"/>
                      </a:ext>
                    </a:extLst>
                  </p:cNvPr>
                  <p:cNvSpPr/>
                  <p:nvPr/>
                </p:nvSpPr>
                <p:spPr>
                  <a:xfrm>
                    <a:off x="684994" y="2595502"/>
                    <a:ext cx="308312" cy="31482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w="360680" h="36068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p3d extrusionH="57150">
                      <a:bevelT w="38100" h="38100" prst="relaxedInset"/>
                    </a:sp3d>
                  </a:bodyPr>
                  <a:lstStyle/>
                  <a:p>
                    <a:pPr algn="ctr"/>
                    <a:endParaRPr lang="th-TH" sz="40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  <p:sp>
                <p:nvSpPr>
                  <p:cNvPr id="179" name="กล่องข้อความ 178">
                    <a:extLst>
                      <a:ext uri="{FF2B5EF4-FFF2-40B4-BE49-F238E27FC236}">
                        <a16:creationId xmlns:a16="http://schemas.microsoft.com/office/drawing/2014/main" id="{D3701434-174C-430F-AE05-4B886DD6315E}"/>
                      </a:ext>
                    </a:extLst>
                  </p:cNvPr>
                  <p:cNvSpPr txBox="1"/>
                  <p:nvPr/>
                </p:nvSpPr>
                <p:spPr>
                  <a:xfrm>
                    <a:off x="704227" y="2545649"/>
                    <a:ext cx="34710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rPr>
                      <a:t>C</a:t>
                    </a:r>
                    <a:endParaRPr lang="th-TH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</p:grpSp>
            <p:grpSp>
              <p:nvGrpSpPr>
                <p:cNvPr id="171" name="กลุ่ม 170">
                  <a:extLst>
                    <a:ext uri="{FF2B5EF4-FFF2-40B4-BE49-F238E27FC236}">
                      <a16:creationId xmlns:a16="http://schemas.microsoft.com/office/drawing/2014/main" id="{9CBB8C2E-074B-489F-B3B5-F97EDC8A90B2}"/>
                    </a:ext>
                  </a:extLst>
                </p:cNvPr>
                <p:cNvGrpSpPr/>
                <p:nvPr/>
              </p:nvGrpSpPr>
              <p:grpSpPr>
                <a:xfrm>
                  <a:off x="977602" y="5130052"/>
                  <a:ext cx="366338" cy="461666"/>
                  <a:chOff x="684994" y="2534721"/>
                  <a:chExt cx="366339" cy="461665"/>
                </a:xfrm>
              </p:grpSpPr>
              <p:sp>
                <p:nvSpPr>
                  <p:cNvPr id="176" name="วงรี 175">
                    <a:extLst>
                      <a:ext uri="{FF2B5EF4-FFF2-40B4-BE49-F238E27FC236}">
                        <a16:creationId xmlns:a16="http://schemas.microsoft.com/office/drawing/2014/main" id="{144FFCCC-794C-4434-9A6F-891B8314E3EE}"/>
                      </a:ext>
                    </a:extLst>
                  </p:cNvPr>
                  <p:cNvSpPr/>
                  <p:nvPr/>
                </p:nvSpPr>
                <p:spPr>
                  <a:xfrm>
                    <a:off x="684994" y="2595502"/>
                    <a:ext cx="308312" cy="31482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w="360680" h="36068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p3d extrusionH="57150">
                      <a:bevelT w="38100" h="38100" prst="relaxedInset"/>
                    </a:sp3d>
                  </a:bodyPr>
                  <a:lstStyle/>
                  <a:p>
                    <a:pPr algn="ctr"/>
                    <a:endParaRPr lang="th-TH" sz="40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  <p:sp>
                <p:nvSpPr>
                  <p:cNvPr id="177" name="กล่องข้อความ 176">
                    <a:extLst>
                      <a:ext uri="{FF2B5EF4-FFF2-40B4-BE49-F238E27FC236}">
                        <a16:creationId xmlns:a16="http://schemas.microsoft.com/office/drawing/2014/main" id="{8DD3254B-6041-4E19-AA98-147DE34180BB}"/>
                      </a:ext>
                    </a:extLst>
                  </p:cNvPr>
                  <p:cNvSpPr txBox="1"/>
                  <p:nvPr/>
                </p:nvSpPr>
                <p:spPr>
                  <a:xfrm>
                    <a:off x="704227" y="2534721"/>
                    <a:ext cx="34710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rPr>
                      <a:t>A</a:t>
                    </a:r>
                    <a:endParaRPr lang="th-TH" sz="2400" b="1" dirty="0">
                      <a:latin typeface="TH SarabunPSK" panose="020B0500040200020003" pitchFamily="34" charset="-34"/>
                      <a:cs typeface="TH SarabunPSK" panose="020B0500040200020003" pitchFamily="34" charset="-34"/>
                    </a:endParaRPr>
                  </a:p>
                </p:txBody>
              </p:sp>
            </p:grpSp>
            <p:cxnSp>
              <p:nvCxnSpPr>
                <p:cNvPr id="172" name="ลูกศรเชื่อมต่อแบบตรง 171">
                  <a:extLst>
                    <a:ext uri="{FF2B5EF4-FFF2-40B4-BE49-F238E27FC236}">
                      <a16:creationId xmlns:a16="http://schemas.microsoft.com/office/drawing/2014/main" id="{9ADB8B9D-B146-4DD8-87E5-C5C08586E3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59964" y="4931823"/>
                  <a:ext cx="173089" cy="164066"/>
                </a:xfrm>
                <a:prstGeom prst="straightConnector1">
                  <a:avLst/>
                </a:prstGeom>
                <a:ln w="28575">
                  <a:solidFill>
                    <a:srgbClr val="FF0066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ลูกศรเชื่อมต่อแบบตรง 172">
                  <a:extLst>
                    <a:ext uri="{FF2B5EF4-FFF2-40B4-BE49-F238E27FC236}">
                      <a16:creationId xmlns:a16="http://schemas.microsoft.com/office/drawing/2014/main" id="{AEDADB9C-58EC-4959-AB6E-442A64D6BE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759966" y="5662634"/>
                  <a:ext cx="197969" cy="168577"/>
                </a:xfrm>
                <a:prstGeom prst="straightConnector1">
                  <a:avLst/>
                </a:prstGeom>
                <a:ln w="28575">
                  <a:solidFill>
                    <a:srgbClr val="FF0066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ลูกศรเชื่อมต่อแบบตรง 173">
                  <a:extLst>
                    <a:ext uri="{FF2B5EF4-FFF2-40B4-BE49-F238E27FC236}">
                      <a16:creationId xmlns:a16="http://schemas.microsoft.com/office/drawing/2014/main" id="{9727C893-4F7E-4AEA-8C19-EFBF97A0E2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170390" y="5656003"/>
                  <a:ext cx="169012" cy="186898"/>
                </a:xfrm>
                <a:prstGeom prst="straightConnector1">
                  <a:avLst/>
                </a:prstGeom>
                <a:ln w="28575">
                  <a:solidFill>
                    <a:srgbClr val="FF0066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ลูกศรเชื่อมต่อแบบตรง 174">
                  <a:extLst>
                    <a:ext uri="{FF2B5EF4-FFF2-40B4-BE49-F238E27FC236}">
                      <a16:creationId xmlns:a16="http://schemas.microsoft.com/office/drawing/2014/main" id="{7DDF110F-D703-4D00-BF81-A61A6976E2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13215" y="4943476"/>
                  <a:ext cx="190571" cy="149874"/>
                </a:xfrm>
                <a:prstGeom prst="straightConnector1">
                  <a:avLst/>
                </a:prstGeom>
                <a:ln w="28575">
                  <a:solidFill>
                    <a:srgbClr val="FF0066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7" name="สี่เหลี่ยมผืนผ้า 56">
                <a:extLst>
                  <a:ext uri="{FF2B5EF4-FFF2-40B4-BE49-F238E27FC236}">
                    <a16:creationId xmlns:a16="http://schemas.microsoft.com/office/drawing/2014/main" id="{175F605D-8161-4E00-B2C5-AA642EE8334A}"/>
                  </a:ext>
                </a:extLst>
              </p:cNvPr>
              <p:cNvSpPr/>
              <p:nvPr/>
            </p:nvSpPr>
            <p:spPr>
              <a:xfrm>
                <a:off x="2462272" y="1642912"/>
                <a:ext cx="1321610" cy="6155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7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NKP</a:t>
                </a:r>
                <a:br>
                  <a:rPr lang="en-US" sz="17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</a:br>
                <a:r>
                  <a:rPr lang="en-US" sz="17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Educational 4.0</a:t>
                </a:r>
              </a:p>
            </p:txBody>
          </p:sp>
          <p:sp>
            <p:nvSpPr>
              <p:cNvPr id="184" name="สี่เหลี่ยมผืนผ้า 183">
                <a:extLst>
                  <a:ext uri="{FF2B5EF4-FFF2-40B4-BE49-F238E27FC236}">
                    <a16:creationId xmlns:a16="http://schemas.microsoft.com/office/drawing/2014/main" id="{F73A89EB-0E71-4E22-BD61-8CDD246586E8}"/>
                  </a:ext>
                </a:extLst>
              </p:cNvPr>
              <p:cNvSpPr/>
              <p:nvPr/>
            </p:nvSpPr>
            <p:spPr>
              <a:xfrm>
                <a:off x="2197105" y="2436506"/>
                <a:ext cx="189226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bg1"/>
                    </a:solidFill>
                    <a:latin typeface="TH SarabunPSK" panose="020B0500040200020003" pitchFamily="34" charset="-34"/>
                    <a:ea typeface="Calibri" panose="020F0502020204030204" pitchFamily="34" charset="0"/>
                    <a:cs typeface="TH SarabunPSK" panose="020B0500040200020003" pitchFamily="34" charset="-34"/>
                  </a:rPr>
                  <a:t>King’s Philosophy</a:t>
                </a:r>
                <a:endParaRPr lang="th-TH" sz="2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1" name="สี่เหลี่ยมผืนผ้า 70">
              <a:extLst>
                <a:ext uri="{FF2B5EF4-FFF2-40B4-BE49-F238E27FC236}">
                  <a16:creationId xmlns:a16="http://schemas.microsoft.com/office/drawing/2014/main" id="{3DAA81DD-3156-48A6-AFEB-27EAF4CD49B4}"/>
                </a:ext>
              </a:extLst>
            </p:cNvPr>
            <p:cNvSpPr/>
            <p:nvPr/>
          </p:nvSpPr>
          <p:spPr>
            <a:xfrm>
              <a:off x="5426558" y="5722420"/>
              <a:ext cx="2389210" cy="9417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2400" b="1" dirty="0">
                  <a:latin typeface="TH SarabunPSK" panose="020B0500040200020003" pitchFamily="34" charset="-34"/>
                  <a:ea typeface="Calibri" panose="020F0502020204030204" pitchFamily="34" charset="0"/>
                  <a:cs typeface="TH SarabunPSK" panose="020B0500040200020003" pitchFamily="34" charset="-34"/>
                </a:rPr>
                <a:t>องค์ประกอบที่ 1</a:t>
              </a:r>
              <a:br>
                <a:rPr lang="th-TH" sz="2400" b="1" dirty="0">
                  <a:latin typeface="TH SarabunPSK" panose="020B0500040200020003" pitchFamily="34" charset="-34"/>
                  <a:ea typeface="Calibri" panose="020F0502020204030204" pitchFamily="34" charset="0"/>
                  <a:cs typeface="TH SarabunPSK" panose="020B0500040200020003" pitchFamily="34" charset="-34"/>
                </a:rPr>
              </a:br>
              <a:r>
                <a:rPr lang="th-TH" sz="2400" b="1" dirty="0">
                  <a:latin typeface="TH SarabunPSK" panose="020B0500040200020003" pitchFamily="34" charset="-34"/>
                  <a:ea typeface="Calibri" panose="020F0502020204030204" pitchFamily="34" charset="0"/>
                  <a:cs typeface="TH SarabunPSK" panose="020B0500040200020003" pitchFamily="34" charset="-34"/>
                </a:rPr>
                <a:t>การบริหารสู่ความเป็นเลิศ</a:t>
              </a:r>
              <a:endPara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endParaRPr>
            </a:p>
          </p:txBody>
        </p:sp>
        <p:sp>
          <p:nvSpPr>
            <p:cNvPr id="122" name="สี่เหลี่ยมผืนผ้า 121">
              <a:extLst>
                <a:ext uri="{FF2B5EF4-FFF2-40B4-BE49-F238E27FC236}">
                  <a16:creationId xmlns:a16="http://schemas.microsoft.com/office/drawing/2014/main" id="{B3886A2C-579C-4348-BA41-C58981C95144}"/>
                </a:ext>
              </a:extLst>
            </p:cNvPr>
            <p:cNvSpPr/>
            <p:nvPr/>
          </p:nvSpPr>
          <p:spPr>
            <a:xfrm>
              <a:off x="4741026" y="3148594"/>
              <a:ext cx="3061657" cy="5170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2400" b="1" dirty="0">
                  <a:effectLst/>
                  <a:latin typeface="TH SarabunPSK" panose="020B0500040200020003" pitchFamily="34" charset="-34"/>
                  <a:ea typeface="Calibri" panose="020F0502020204030204" pitchFamily="34" charset="0"/>
                  <a:cs typeface="TH SarabunPSK" panose="020B0500040200020003" pitchFamily="34" charset="-34"/>
                </a:rPr>
                <a:t>องค์ประกอบที่ 2 คุณภาพบริการ</a:t>
              </a:r>
              <a:endParaRPr lang="en-US" sz="2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endParaRPr>
            </a:p>
          </p:txBody>
        </p:sp>
      </p:grpSp>
      <p:sp>
        <p:nvSpPr>
          <p:cNvPr id="11" name="สี่เหลี่ยมผืนผ้า 10">
            <a:extLst>
              <a:ext uri="{FF2B5EF4-FFF2-40B4-BE49-F238E27FC236}">
                <a16:creationId xmlns:a16="http://schemas.microsoft.com/office/drawing/2014/main" id="{C5668587-5788-4A93-A30F-19D831E4B023}"/>
              </a:ext>
            </a:extLst>
          </p:cNvPr>
          <p:cNvSpPr/>
          <p:nvPr/>
        </p:nvSpPr>
        <p:spPr>
          <a:xfrm>
            <a:off x="117374" y="5057966"/>
            <a:ext cx="7954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Input</a:t>
            </a:r>
            <a:endParaRPr lang="th-TH" dirty="0"/>
          </a:p>
        </p:txBody>
      </p:sp>
      <p:sp>
        <p:nvSpPr>
          <p:cNvPr id="14" name="สี่เหลี่ยมผืนผ้า 13">
            <a:extLst>
              <a:ext uri="{FF2B5EF4-FFF2-40B4-BE49-F238E27FC236}">
                <a16:creationId xmlns:a16="http://schemas.microsoft.com/office/drawing/2014/main" id="{8B6D6A0B-890F-4EB7-A482-8C8A21891D66}"/>
              </a:ext>
            </a:extLst>
          </p:cNvPr>
          <p:cNvSpPr/>
          <p:nvPr/>
        </p:nvSpPr>
        <p:spPr>
          <a:xfrm>
            <a:off x="424054" y="3285883"/>
            <a:ext cx="10374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Process</a:t>
            </a:r>
            <a:endParaRPr lang="th-TH" dirty="0"/>
          </a:p>
        </p:txBody>
      </p:sp>
      <p:sp>
        <p:nvSpPr>
          <p:cNvPr id="19" name="สี่เหลี่ยมผืนผ้า 18">
            <a:extLst>
              <a:ext uri="{FF2B5EF4-FFF2-40B4-BE49-F238E27FC236}">
                <a16:creationId xmlns:a16="http://schemas.microsoft.com/office/drawing/2014/main" id="{2BA1E578-999E-4114-9CA7-A4C0CEF2BF47}"/>
              </a:ext>
            </a:extLst>
          </p:cNvPr>
          <p:cNvSpPr/>
          <p:nvPr/>
        </p:nvSpPr>
        <p:spPr>
          <a:xfrm>
            <a:off x="1231457" y="1730988"/>
            <a:ext cx="1013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Output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223657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233</Words>
  <Application>Microsoft Office PowerPoint</Application>
  <PresentationFormat>แบบจอกว้าง</PresentationFormat>
  <Paragraphs>45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OBEC 24668</dc:creator>
  <cp:lastModifiedBy>OBEC 24666</cp:lastModifiedBy>
  <cp:revision>106</cp:revision>
  <cp:lastPrinted>2021-08-06T08:51:33Z</cp:lastPrinted>
  <dcterms:created xsi:type="dcterms:W3CDTF">2021-08-06T03:54:05Z</dcterms:created>
  <dcterms:modified xsi:type="dcterms:W3CDTF">2022-06-23T02:52:13Z</dcterms:modified>
</cp:coreProperties>
</file>